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2" r:id="rId1"/>
  </p:sldMasterIdLst>
  <p:notesMasterIdLst>
    <p:notesMasterId r:id="rId22"/>
  </p:notesMasterIdLst>
  <p:sldIdLst>
    <p:sldId id="276" r:id="rId2"/>
    <p:sldId id="307" r:id="rId3"/>
    <p:sldId id="310" r:id="rId4"/>
    <p:sldId id="326" r:id="rId5"/>
    <p:sldId id="328" r:id="rId6"/>
    <p:sldId id="327" r:id="rId7"/>
    <p:sldId id="303" r:id="rId8"/>
    <p:sldId id="314" r:id="rId9"/>
    <p:sldId id="315" r:id="rId10"/>
    <p:sldId id="302" r:id="rId11"/>
    <p:sldId id="321" r:id="rId12"/>
    <p:sldId id="295" r:id="rId13"/>
    <p:sldId id="317" r:id="rId14"/>
    <p:sldId id="298" r:id="rId15"/>
    <p:sldId id="319" r:id="rId16"/>
    <p:sldId id="299" r:id="rId17"/>
    <p:sldId id="320" r:id="rId18"/>
    <p:sldId id="324" r:id="rId19"/>
    <p:sldId id="290" r:id="rId20"/>
    <p:sldId id="31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1445" autoAdjust="0"/>
  </p:normalViewPr>
  <p:slideViewPr>
    <p:cSldViewPr snapToGrid="0">
      <p:cViewPr varScale="1">
        <p:scale>
          <a:sx n="78" d="100"/>
          <a:sy n="78" d="100"/>
        </p:scale>
        <p:origin x="17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ώτης Ζιούλης" userId="06002c86e299a029" providerId="LiveId" clId="{56062183-3C37-4C59-946D-177B93F537BD}"/>
    <pc:docChg chg="modSld">
      <pc:chgData name="Παναγιώτης Ζιούλης" userId="06002c86e299a029" providerId="LiveId" clId="{56062183-3C37-4C59-946D-177B93F537BD}" dt="2024-03-01T11:36:32.234" v="7" actId="20577"/>
      <pc:docMkLst>
        <pc:docMk/>
      </pc:docMkLst>
      <pc:sldChg chg="modNotesTx">
        <pc:chgData name="Παναγιώτης Ζιούλης" userId="06002c86e299a029" providerId="LiveId" clId="{56062183-3C37-4C59-946D-177B93F537BD}" dt="2024-03-01T11:36:01.042" v="0" actId="20577"/>
        <pc:sldMkLst>
          <pc:docMk/>
          <pc:sldMk cId="225555541" sldId="276"/>
        </pc:sldMkLst>
      </pc:sldChg>
      <pc:sldChg chg="modNotesTx">
        <pc:chgData name="Παναγιώτης Ζιούλης" userId="06002c86e299a029" providerId="LiveId" clId="{56062183-3C37-4C59-946D-177B93F537BD}" dt="2024-03-01T11:36:32.234" v="7" actId="20577"/>
        <pc:sldMkLst>
          <pc:docMk/>
          <pc:sldMk cId="768909168" sldId="290"/>
        </pc:sldMkLst>
      </pc:sldChg>
      <pc:sldChg chg="modNotesTx">
        <pc:chgData name="Παναγιώτης Ζιούλης" userId="06002c86e299a029" providerId="LiveId" clId="{56062183-3C37-4C59-946D-177B93F537BD}" dt="2024-03-01T11:36:18.185" v="6" actId="20577"/>
        <pc:sldMkLst>
          <pc:docMk/>
          <pc:sldMk cId="2744470765" sldId="303"/>
        </pc:sldMkLst>
      </pc:sldChg>
      <pc:sldChg chg="modNotesTx">
        <pc:chgData name="Παναγιώτης Ζιούλης" userId="06002c86e299a029" providerId="LiveId" clId="{56062183-3C37-4C59-946D-177B93F537BD}" dt="2024-03-01T11:36:03.354" v="1" actId="20577"/>
        <pc:sldMkLst>
          <pc:docMk/>
          <pc:sldMk cId="3889407641" sldId="307"/>
        </pc:sldMkLst>
      </pc:sldChg>
      <pc:sldChg chg="modNotesTx">
        <pc:chgData name="Παναγιώτης Ζιούλης" userId="06002c86e299a029" providerId="LiveId" clId="{56062183-3C37-4C59-946D-177B93F537BD}" dt="2024-03-01T11:36:05.402" v="2" actId="20577"/>
        <pc:sldMkLst>
          <pc:docMk/>
          <pc:sldMk cId="2048005247" sldId="310"/>
        </pc:sldMkLst>
      </pc:sldChg>
      <pc:sldChg chg="modNotesTx">
        <pc:chgData name="Παναγιώτης Ζιούλης" userId="06002c86e299a029" providerId="LiveId" clId="{56062183-3C37-4C59-946D-177B93F537BD}" dt="2024-03-01T11:36:08.199" v="3" actId="20577"/>
        <pc:sldMkLst>
          <pc:docMk/>
          <pc:sldMk cId="2761734911" sldId="326"/>
        </pc:sldMkLst>
      </pc:sldChg>
      <pc:sldChg chg="modNotesTx">
        <pc:chgData name="Παναγιώτης Ζιούλης" userId="06002c86e299a029" providerId="LiveId" clId="{56062183-3C37-4C59-946D-177B93F537BD}" dt="2024-03-01T11:36:14.685" v="5" actId="20577"/>
        <pc:sldMkLst>
          <pc:docMk/>
          <pc:sldMk cId="3040258841" sldId="327"/>
        </pc:sldMkLst>
      </pc:sldChg>
      <pc:sldChg chg="modNotesTx">
        <pc:chgData name="Παναγιώτης Ζιούλης" userId="06002c86e299a029" providerId="LiveId" clId="{56062183-3C37-4C59-946D-177B93F537BD}" dt="2024-03-01T11:36:11.528" v="4" actId="20577"/>
        <pc:sldMkLst>
          <pc:docMk/>
          <pc:sldMk cId="1739268607" sldId="328"/>
        </pc:sldMkLst>
      </pc:sldChg>
    </pc:docChg>
  </pc:docChgLst>
  <pc:docChgLst>
    <pc:chgData name="Παναγιώτης Ζιούλης" userId="06002c86e299a029" providerId="LiveId" clId="{BA470DA0-7781-456A-8492-EC4FA874D145}"/>
    <pc:docChg chg="undo redo custSel addSld delSld modSld sldOrd modMainMaster modNotesMaster">
      <pc:chgData name="Παναγιώτης Ζιούλης" userId="06002c86e299a029" providerId="LiveId" clId="{BA470DA0-7781-456A-8492-EC4FA874D145}" dt="2024-02-26T09:29:28.654" v="9339" actId="208"/>
      <pc:docMkLst>
        <pc:docMk/>
      </pc:docMkLst>
      <pc:sldChg chg="addSp delSp modSp mod ord delDesignElem">
        <pc:chgData name="Παναγιώτης Ζιούλης" userId="06002c86e299a029" providerId="LiveId" clId="{BA470DA0-7781-456A-8492-EC4FA874D145}" dt="2024-02-26T08:34:46.802" v="8726"/>
        <pc:sldMkLst>
          <pc:docMk/>
          <pc:sldMk cId="1361527260" sldId="264"/>
        </pc:sldMkLst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361527260" sldId="264"/>
            <ac:spMk id="8" creationId="{2B4D4D51-A13E-5B99-0692-5788A260FF6D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361527260" sldId="264"/>
            <ac:spMk id="14" creationId="{5E409F80-D347-0ACD-7AF2-9C4EAB25D06B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361527260" sldId="264"/>
            <ac:spMk id="46" creationId="{1A063320-DBDA-0DA5-F3CE-E2C78522D58C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361527260" sldId="264"/>
            <ac:spMk id="47" creationId="{8AC30FBF-F901-A0E3-771B-46C30E1D366F}"/>
          </ac:spMkLst>
        </pc:spChg>
        <pc:picChg chg="mod">
          <ac:chgData name="Παναγιώτης Ζιούλης" userId="06002c86e299a029" providerId="LiveId" clId="{BA470DA0-7781-456A-8492-EC4FA874D145}" dt="2024-02-26T08:34:46.802" v="8726"/>
          <ac:picMkLst>
            <pc:docMk/>
            <pc:sldMk cId="1361527260" sldId="264"/>
            <ac:picMk id="3" creationId="{FD4B1DD3-5646-2082-2770-A3E123DFF1FA}"/>
          </ac:picMkLst>
        </pc:picChg>
      </pc:sldChg>
      <pc:sldChg chg="addSp delSp modSp mod ord delDesignElem">
        <pc:chgData name="Παναγιώτης Ζιούλης" userId="06002c86e299a029" providerId="LiveId" clId="{BA470DA0-7781-456A-8492-EC4FA874D145}" dt="2024-02-26T08:34:46.802" v="8726"/>
        <pc:sldMkLst>
          <pc:docMk/>
          <pc:sldMk cId="2006303388" sldId="265"/>
        </pc:sldMkLst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2006303388" sldId="265"/>
            <ac:spMk id="8" creationId="{97166EEA-9978-351F-FF53-FB45E45C7D1E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2006303388" sldId="265"/>
            <ac:spMk id="14" creationId="{48A40F09-F909-96E7-BAA7-6D2FB5E9D39A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2006303388" sldId="265"/>
            <ac:spMk id="46" creationId="{09A2B692-FA2C-B697-CB20-47D4F619584C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2006303388" sldId="265"/>
            <ac:spMk id="47" creationId="{72AB3310-324A-1542-A369-974440CAA3EF}"/>
          </ac:spMkLst>
        </pc:spChg>
        <pc:picChg chg="mod">
          <ac:chgData name="Παναγιώτης Ζιούλης" userId="06002c86e299a029" providerId="LiveId" clId="{BA470DA0-7781-456A-8492-EC4FA874D145}" dt="2024-02-26T08:34:46.802" v="8726"/>
          <ac:picMkLst>
            <pc:docMk/>
            <pc:sldMk cId="2006303388" sldId="265"/>
            <ac:picMk id="4" creationId="{E9F58AFA-BD1C-8251-67F9-F14FF36712CC}"/>
          </ac:picMkLst>
        </pc:picChg>
      </pc:sldChg>
      <pc:sldChg chg="addSp delSp modSp mod delDesignElem">
        <pc:chgData name="Παναγιώτης Ζιούλης" userId="06002c86e299a029" providerId="LiveId" clId="{BA470DA0-7781-456A-8492-EC4FA874D145}" dt="2024-02-26T08:34:46.802" v="8726"/>
        <pc:sldMkLst>
          <pc:docMk/>
          <pc:sldMk cId="1168258539" sldId="266"/>
        </pc:sldMkLst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168258539" sldId="266"/>
            <ac:spMk id="8" creationId="{85AFDFBF-2629-E9FE-D4B7-C17915354923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168258539" sldId="266"/>
            <ac:spMk id="14" creationId="{EF6CBD92-E79B-C8F3-05B6-A0170F2A578F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168258539" sldId="266"/>
            <ac:spMk id="46" creationId="{D4D2B4BA-E36D-673B-F7C2-50493457B5D5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168258539" sldId="266"/>
            <ac:spMk id="47" creationId="{5F06F7C8-45F6-5A6A-9020-3B597CDA6152}"/>
          </ac:spMkLst>
        </pc:spChg>
        <pc:picChg chg="mod">
          <ac:chgData name="Παναγιώτης Ζιούλης" userId="06002c86e299a029" providerId="LiveId" clId="{BA470DA0-7781-456A-8492-EC4FA874D145}" dt="2024-02-26T08:34:46.802" v="8726"/>
          <ac:picMkLst>
            <pc:docMk/>
            <pc:sldMk cId="1168258539" sldId="266"/>
            <ac:picMk id="3" creationId="{88FC8291-BB83-20C1-A85E-4B216B13793D}"/>
          </ac:picMkLst>
        </pc:picChg>
      </pc:sldChg>
      <pc:sldChg chg="addSp delSp modSp mod ord delDesignElem">
        <pc:chgData name="Παναγιώτης Ζιούλης" userId="06002c86e299a029" providerId="LiveId" clId="{BA470DA0-7781-456A-8492-EC4FA874D145}" dt="2024-02-26T08:34:46.802" v="8726"/>
        <pc:sldMkLst>
          <pc:docMk/>
          <pc:sldMk cId="211547570" sldId="267"/>
        </pc:sldMkLst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211547570" sldId="267"/>
            <ac:spMk id="8" creationId="{28FBA3B1-CF13-93AF-2D3E-49DCE3672F17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211547570" sldId="267"/>
            <ac:spMk id="14" creationId="{DDD9CAEA-542D-19A0-FB0D-C06519CB757D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211547570" sldId="267"/>
            <ac:spMk id="46" creationId="{E673C439-D7FB-74CB-DB39-D64319088F85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211547570" sldId="267"/>
            <ac:spMk id="47" creationId="{09C171A8-9A5B-3159-69DB-59BEAE7C88FA}"/>
          </ac:spMkLst>
        </pc:spChg>
        <pc:picChg chg="mod">
          <ac:chgData name="Παναγιώτης Ζιούλης" userId="06002c86e299a029" providerId="LiveId" clId="{BA470DA0-7781-456A-8492-EC4FA874D145}" dt="2024-02-26T08:34:46.802" v="8726"/>
          <ac:picMkLst>
            <pc:docMk/>
            <pc:sldMk cId="211547570" sldId="267"/>
            <ac:picMk id="3" creationId="{FA127F91-ED7D-2824-1A06-A914B5515A05}"/>
          </ac:picMkLst>
        </pc:picChg>
      </pc:sldChg>
      <pc:sldChg chg="addSp delSp modSp mod ord delDesignElem">
        <pc:chgData name="Παναγιώτης Ζιούλης" userId="06002c86e299a029" providerId="LiveId" clId="{BA470DA0-7781-456A-8492-EC4FA874D145}" dt="2024-02-26T08:34:46.802" v="8726"/>
        <pc:sldMkLst>
          <pc:docMk/>
          <pc:sldMk cId="3681760453" sldId="268"/>
        </pc:sldMkLst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3681760453" sldId="268"/>
            <ac:spMk id="8" creationId="{79C8E7D4-CADA-1D84-C7F2-C8727F7A8473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3681760453" sldId="268"/>
            <ac:spMk id="14" creationId="{3B2EA43D-101C-62F0-5907-C1F85EF32C91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3681760453" sldId="268"/>
            <ac:spMk id="46" creationId="{6335A7CF-8CE4-F7AE-735E-575BE24957F7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3681760453" sldId="268"/>
            <ac:spMk id="47" creationId="{F11BDCAF-8A68-8C97-D74F-086114CF69D8}"/>
          </ac:spMkLst>
        </pc:spChg>
        <pc:picChg chg="mod">
          <ac:chgData name="Παναγιώτης Ζιούλης" userId="06002c86e299a029" providerId="LiveId" clId="{BA470DA0-7781-456A-8492-EC4FA874D145}" dt="2024-02-26T08:34:46.802" v="8726"/>
          <ac:picMkLst>
            <pc:docMk/>
            <pc:sldMk cId="3681760453" sldId="268"/>
            <ac:picMk id="3" creationId="{41FC97D5-045E-8B87-97BE-7B1FB691D05C}"/>
          </ac:picMkLst>
        </pc:picChg>
      </pc:sldChg>
      <pc:sldChg chg="addSp delSp modSp mod ord delDesignElem">
        <pc:chgData name="Παναγιώτης Ζιούλης" userId="06002c86e299a029" providerId="LiveId" clId="{BA470DA0-7781-456A-8492-EC4FA874D145}" dt="2024-02-26T08:34:46.802" v="8726"/>
        <pc:sldMkLst>
          <pc:docMk/>
          <pc:sldMk cId="1910073069" sldId="269"/>
        </pc:sldMkLst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910073069" sldId="269"/>
            <ac:spMk id="8" creationId="{F22C4DEC-6A80-FE04-9533-0B4A4B8ECE5D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910073069" sldId="269"/>
            <ac:spMk id="14" creationId="{B720BB40-4959-310C-7C6B-2E637B6C5BCE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910073069" sldId="269"/>
            <ac:spMk id="46" creationId="{928E6B13-DF59-A55E-FC50-2AAC224B7F91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910073069" sldId="269"/>
            <ac:spMk id="47" creationId="{CA895B85-4055-B298-7CEB-FEF957DE9090}"/>
          </ac:spMkLst>
        </pc:spChg>
        <pc:picChg chg="mod">
          <ac:chgData name="Παναγιώτης Ζιούλης" userId="06002c86e299a029" providerId="LiveId" clId="{BA470DA0-7781-456A-8492-EC4FA874D145}" dt="2024-02-26T08:34:46.802" v="8726"/>
          <ac:picMkLst>
            <pc:docMk/>
            <pc:sldMk cId="1910073069" sldId="269"/>
            <ac:picMk id="3" creationId="{33CDD168-C1E1-0321-C5D6-669FDCCFF924}"/>
          </ac:picMkLst>
        </pc:picChg>
      </pc:sldChg>
      <pc:sldChg chg="addSp delSp modSp mod delDesignElem">
        <pc:chgData name="Παναγιώτης Ζιούλης" userId="06002c86e299a029" providerId="LiveId" clId="{BA470DA0-7781-456A-8492-EC4FA874D145}" dt="2024-02-26T08:34:46.802" v="8726"/>
        <pc:sldMkLst>
          <pc:docMk/>
          <pc:sldMk cId="1279980102" sldId="270"/>
        </pc:sldMkLst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279980102" sldId="270"/>
            <ac:spMk id="8" creationId="{500A3FE0-C5AF-BEC2-9DE6-02475DEC9A74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279980102" sldId="270"/>
            <ac:spMk id="14" creationId="{E43FB497-8379-76AB-414B-8AE2D465129C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279980102" sldId="270"/>
            <ac:spMk id="46" creationId="{3CDE21E7-2442-A940-D770-DF710EC27E64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279980102" sldId="270"/>
            <ac:spMk id="47" creationId="{678E8B6E-36F5-441B-FB3C-DAF2B47BE2BD}"/>
          </ac:spMkLst>
        </pc:spChg>
        <pc:picChg chg="mod">
          <ac:chgData name="Παναγιώτης Ζιούλης" userId="06002c86e299a029" providerId="LiveId" clId="{BA470DA0-7781-456A-8492-EC4FA874D145}" dt="2024-02-26T08:34:46.802" v="8726"/>
          <ac:picMkLst>
            <pc:docMk/>
            <pc:sldMk cId="1279980102" sldId="270"/>
            <ac:picMk id="3" creationId="{897523E5-7719-ED61-CF12-D69589F7F890}"/>
          </ac:picMkLst>
        </pc:picChg>
      </pc:sldChg>
      <pc:sldChg chg="addSp delSp modSp mod delDesignElem">
        <pc:chgData name="Παναγιώτης Ζιούλης" userId="06002c86e299a029" providerId="LiveId" clId="{BA470DA0-7781-456A-8492-EC4FA874D145}" dt="2024-02-26T08:34:46.802" v="8726"/>
        <pc:sldMkLst>
          <pc:docMk/>
          <pc:sldMk cId="2835985277" sldId="271"/>
        </pc:sldMkLst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2835985277" sldId="271"/>
            <ac:spMk id="8" creationId="{ABFAA2E0-96D9-EE9C-CBAB-823BAD49745D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2835985277" sldId="271"/>
            <ac:spMk id="14" creationId="{4E64BEEE-DA3A-EC18-7CEE-11C6FCF01B25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2835985277" sldId="271"/>
            <ac:spMk id="46" creationId="{6B95FB04-8571-B6F7-8AC0-49098E05A264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2835985277" sldId="271"/>
            <ac:spMk id="47" creationId="{1C7C1744-6AD7-C7EC-2EF6-42475772F36A}"/>
          </ac:spMkLst>
        </pc:spChg>
        <pc:picChg chg="mod">
          <ac:chgData name="Παναγιώτης Ζιούλης" userId="06002c86e299a029" providerId="LiveId" clId="{BA470DA0-7781-456A-8492-EC4FA874D145}" dt="2024-02-26T08:34:46.802" v="8726"/>
          <ac:picMkLst>
            <pc:docMk/>
            <pc:sldMk cId="2835985277" sldId="271"/>
            <ac:picMk id="3" creationId="{392AC5DB-A51C-479F-4F58-A5FA2126A784}"/>
          </ac:picMkLst>
        </pc:picChg>
      </pc:sldChg>
      <pc:sldChg chg="addSp delSp modSp mod ord delDesignElem">
        <pc:chgData name="Παναγιώτης Ζιούλης" userId="06002c86e299a029" providerId="LiveId" clId="{BA470DA0-7781-456A-8492-EC4FA874D145}" dt="2024-02-26T08:34:46.802" v="8726"/>
        <pc:sldMkLst>
          <pc:docMk/>
          <pc:sldMk cId="1080825315" sldId="272"/>
        </pc:sldMkLst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080825315" sldId="272"/>
            <ac:spMk id="8" creationId="{DEB77064-914B-FFF6-B378-4032703A1DCE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080825315" sldId="272"/>
            <ac:spMk id="14" creationId="{1B115AC6-E9C4-5284-0C02-FF79218A31CF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080825315" sldId="272"/>
            <ac:spMk id="46" creationId="{58C1E2CB-28EA-D5F7-C467-3B33EFF214A6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080825315" sldId="272"/>
            <ac:spMk id="47" creationId="{B43E8C06-C330-626C-827F-D7AD6636434A}"/>
          </ac:spMkLst>
        </pc:spChg>
        <pc:picChg chg="mod">
          <ac:chgData name="Παναγιώτης Ζιούλης" userId="06002c86e299a029" providerId="LiveId" clId="{BA470DA0-7781-456A-8492-EC4FA874D145}" dt="2024-02-26T08:34:46.802" v="8726"/>
          <ac:picMkLst>
            <pc:docMk/>
            <pc:sldMk cId="1080825315" sldId="272"/>
            <ac:picMk id="3" creationId="{DA950D28-A756-E9F5-B756-C18BF825A441}"/>
          </ac:picMkLst>
        </pc:picChg>
      </pc:sldChg>
      <pc:sldChg chg="addSp delSp modSp add del mod ord delDesignElem">
        <pc:chgData name="Παναγιώτης Ζιούλης" userId="06002c86e299a029" providerId="LiveId" clId="{BA470DA0-7781-456A-8492-EC4FA874D145}" dt="2024-02-26T08:34:46.802" v="8726"/>
        <pc:sldMkLst>
          <pc:docMk/>
          <pc:sldMk cId="11646647" sldId="273"/>
        </pc:sldMkLst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1646647" sldId="273"/>
            <ac:spMk id="8" creationId="{7141BCF5-5368-CAF9-4EE4-C9680C10E5C4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1646647" sldId="273"/>
            <ac:spMk id="14" creationId="{7C4A7127-60DE-4013-8CBB-7E8B418D8723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1646647" sldId="273"/>
            <ac:spMk id="46" creationId="{43732782-6225-CA7E-97CA-CC90B7643B9C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11646647" sldId="273"/>
            <ac:spMk id="47" creationId="{F39D592F-C300-F8CE-70F6-DD0BFDF67897}"/>
          </ac:spMkLst>
        </pc:spChg>
        <pc:picChg chg="mod">
          <ac:chgData name="Παναγιώτης Ζιούλης" userId="06002c86e299a029" providerId="LiveId" clId="{BA470DA0-7781-456A-8492-EC4FA874D145}" dt="2024-02-26T08:34:46.802" v="8726"/>
          <ac:picMkLst>
            <pc:docMk/>
            <pc:sldMk cId="11646647" sldId="273"/>
            <ac:picMk id="3" creationId="{C233824B-A27C-F2E8-55B1-4CF26BBC9AB3}"/>
          </ac:picMkLst>
        </pc:picChg>
      </pc:sldChg>
      <pc:sldChg chg="addSp delSp modSp mod ord delDesignElem">
        <pc:chgData name="Παναγιώτης Ζιούλης" userId="06002c86e299a029" providerId="LiveId" clId="{BA470DA0-7781-456A-8492-EC4FA874D145}" dt="2024-02-26T08:34:46.802" v="8726"/>
        <pc:sldMkLst>
          <pc:docMk/>
          <pc:sldMk cId="445181785" sldId="274"/>
        </pc:sldMkLst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445181785" sldId="274"/>
            <ac:spMk id="8" creationId="{A40F8436-1E9C-97A0-92F0-467C8490D001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445181785" sldId="274"/>
            <ac:spMk id="14" creationId="{88DFC77C-CDEE-0BCA-9047-1058F13216FB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445181785" sldId="274"/>
            <ac:spMk id="46" creationId="{23CC5BE8-6083-00BB-733F-85E12EA8FEC2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445181785" sldId="274"/>
            <ac:spMk id="47" creationId="{6D8217AE-F648-AAD2-2B03-F8F0A5AB93C7}"/>
          </ac:spMkLst>
        </pc:spChg>
        <pc:picChg chg="mod">
          <ac:chgData name="Παναγιώτης Ζιούλης" userId="06002c86e299a029" providerId="LiveId" clId="{BA470DA0-7781-456A-8492-EC4FA874D145}" dt="2024-02-26T08:34:46.802" v="8726"/>
          <ac:picMkLst>
            <pc:docMk/>
            <pc:sldMk cId="445181785" sldId="274"/>
            <ac:picMk id="3" creationId="{5C21CDA6-ADBB-B6B3-190B-D4025ED5D394}"/>
          </ac:picMkLst>
        </pc:picChg>
      </pc:sldChg>
      <pc:sldChg chg="addSp delSp modSp mod ord delDesignElem">
        <pc:chgData name="Παναγιώτης Ζιούλης" userId="06002c86e299a029" providerId="LiveId" clId="{BA470DA0-7781-456A-8492-EC4FA874D145}" dt="2024-02-26T08:34:46.802" v="8726"/>
        <pc:sldMkLst>
          <pc:docMk/>
          <pc:sldMk cId="3981978943" sldId="275"/>
        </pc:sldMkLst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3981978943" sldId="275"/>
            <ac:spMk id="8" creationId="{3EFD75FD-A1D7-0BB4-D163-5CB709FD9545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3981978943" sldId="275"/>
            <ac:spMk id="14" creationId="{90DF011B-6A54-64C2-25A7-323093E645FC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3981978943" sldId="275"/>
            <ac:spMk id="46" creationId="{D15BF5E8-2DF4-F184-02AC-2B954694C5C1}"/>
          </ac:spMkLst>
        </pc:spChg>
        <pc:spChg chg="add del">
          <ac:chgData name="Παναγιώτης Ζιούλης" userId="06002c86e299a029" providerId="LiveId" clId="{BA470DA0-7781-456A-8492-EC4FA874D145}" dt="2024-02-18T16:38:12.843" v="129"/>
          <ac:spMkLst>
            <pc:docMk/>
            <pc:sldMk cId="3981978943" sldId="275"/>
            <ac:spMk id="47" creationId="{8C842E07-81AB-5F92-C0B8-3E278635947B}"/>
          </ac:spMkLst>
        </pc:spChg>
        <pc:picChg chg="mod">
          <ac:chgData name="Παναγιώτης Ζιούλης" userId="06002c86e299a029" providerId="LiveId" clId="{BA470DA0-7781-456A-8492-EC4FA874D145}" dt="2024-02-26T08:34:46.802" v="8726"/>
          <ac:picMkLst>
            <pc:docMk/>
            <pc:sldMk cId="3981978943" sldId="275"/>
            <ac:picMk id="3" creationId="{F9FDDC3B-4A85-C26B-9659-196FA823C4B7}"/>
          </ac:picMkLst>
        </pc:picChg>
      </pc:sldChg>
      <pc:sldChg chg="addSp delSp modSp new mod ord setBg addAnim modAnim setClrOvrMap delDesignElem modNotes modNotesTx">
        <pc:chgData name="Παναγιώτης Ζιούλης" userId="06002c86e299a029" providerId="LiveId" clId="{BA470DA0-7781-456A-8492-EC4FA874D145}" dt="2024-02-26T08:34:46.802" v="8726"/>
        <pc:sldMkLst>
          <pc:docMk/>
          <pc:sldMk cId="225555541" sldId="276"/>
        </pc:sldMkLst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225555541" sldId="276"/>
            <ac:spMk id="2" creationId="{EDE57B09-06C5-39C0-2FE0-F2BB739919E0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225555541" sldId="276"/>
            <ac:spMk id="3" creationId="{926261EF-DA3B-48D9-71CA-CCFE87D789E2}"/>
          </ac:spMkLst>
        </pc:spChg>
        <pc:spChg chg="add del">
          <ac:chgData name="Παναγιώτης Ζιούλης" userId="06002c86e299a029" providerId="LiveId" clId="{BA470DA0-7781-456A-8492-EC4FA874D145}" dt="2024-02-18T16:51:12.086" v="363"/>
          <ac:spMkLst>
            <pc:docMk/>
            <pc:sldMk cId="225555541" sldId="276"/>
            <ac:spMk id="6" creationId="{9CD9ACDE-8038-488C-AB0C-5FD1A373C8CD}"/>
          </ac:spMkLst>
        </pc:spChg>
        <pc:spChg chg="add del">
          <ac:chgData name="Παναγιώτης Ζιούλης" userId="06002c86e299a029" providerId="LiveId" clId="{BA470DA0-7781-456A-8492-EC4FA874D145}" dt="2024-02-18T16:51:12.086" v="363"/>
          <ac:spMkLst>
            <pc:docMk/>
            <pc:sldMk cId="225555541" sldId="276"/>
            <ac:spMk id="7" creationId="{DA6C2449-5F66-4753-AAA3-4AD81E57A0E5}"/>
          </ac:spMkLst>
        </pc:spChg>
        <pc:spChg chg="add del">
          <ac:chgData name="Παναγιώτης Ζιούλης" userId="06002c86e299a029" providerId="LiveId" clId="{BA470DA0-7781-456A-8492-EC4FA874D145}" dt="2024-02-18T16:49:54.590" v="335"/>
          <ac:spMkLst>
            <pc:docMk/>
            <pc:sldMk cId="225555541" sldId="276"/>
            <ac:spMk id="8" creationId="{9CD9ACDE-8038-488C-AB0C-5FD1A373C8CD}"/>
          </ac:spMkLst>
        </pc:spChg>
        <pc:spChg chg="add del">
          <ac:chgData name="Παναγιώτης Ζιούλης" userId="06002c86e299a029" providerId="LiveId" clId="{BA470DA0-7781-456A-8492-EC4FA874D145}" dt="2024-02-18T16:50:06.618" v="337" actId="26606"/>
          <ac:spMkLst>
            <pc:docMk/>
            <pc:sldMk cId="225555541" sldId="276"/>
            <ac:spMk id="9" creationId="{F64080D6-34DE-4277-97CC-2FB3812846DA}"/>
          </ac:spMkLst>
        </pc:spChg>
        <pc:spChg chg="add del">
          <ac:chgData name="Παναγιώτης Ζιούλης" userId="06002c86e299a029" providerId="LiveId" clId="{BA470DA0-7781-456A-8492-EC4FA874D145}" dt="2024-02-18T16:49:54.590" v="335"/>
          <ac:spMkLst>
            <pc:docMk/>
            <pc:sldMk cId="225555541" sldId="276"/>
            <ac:spMk id="10" creationId="{DA6C2449-5F66-4753-AAA3-4AD81E57A0E5}"/>
          </ac:spMkLst>
        </pc:spChg>
        <pc:spChg chg="add del">
          <ac:chgData name="Παναγιώτης Ζιούλης" userId="06002c86e299a029" providerId="LiveId" clId="{BA470DA0-7781-456A-8492-EC4FA874D145}" dt="2024-02-18T16:50:08.305" v="341" actId="26606"/>
          <ac:spMkLst>
            <pc:docMk/>
            <pc:sldMk cId="225555541" sldId="276"/>
            <ac:spMk id="19" creationId="{384E03DA-B800-46E1-AF36-59DF74A4B0F7}"/>
          </ac:spMkLst>
        </pc:spChg>
        <pc:spChg chg="add del">
          <ac:chgData name="Παναγιώτης Ζιούλης" userId="06002c86e299a029" providerId="LiveId" clId="{BA470DA0-7781-456A-8492-EC4FA874D145}" dt="2024-02-18T16:50:08.305" v="341" actId="26606"/>
          <ac:spMkLst>
            <pc:docMk/>
            <pc:sldMk cId="225555541" sldId="276"/>
            <ac:spMk id="20" creationId="{D7A9900B-CB87-464C-884A-B15D70B64935}"/>
          </ac:spMkLst>
        </pc:spChg>
        <pc:spChg chg="add del">
          <ac:chgData name="Παναγιώτης Ζιούλης" userId="06002c86e299a029" providerId="LiveId" clId="{BA470DA0-7781-456A-8492-EC4FA874D145}" dt="2024-02-18T16:50:09.131" v="343" actId="26606"/>
          <ac:spMkLst>
            <pc:docMk/>
            <pc:sldMk cId="225555541" sldId="276"/>
            <ac:spMk id="23" creationId="{CE3D4922-3D1C-4679-9A86-15BFC1A252F0}"/>
          </ac:spMkLst>
        </pc:spChg>
        <pc:spChg chg="add del">
          <ac:chgData name="Παναγιώτης Ζιούλης" userId="06002c86e299a029" providerId="LiveId" clId="{BA470DA0-7781-456A-8492-EC4FA874D145}" dt="2024-02-18T16:50:09.131" v="343" actId="26606"/>
          <ac:spMkLst>
            <pc:docMk/>
            <pc:sldMk cId="225555541" sldId="276"/>
            <ac:spMk id="24" creationId="{09F52C08-8FCD-4D4F-96B5-F1ED8C65A799}"/>
          </ac:spMkLst>
        </pc:spChg>
        <pc:spChg chg="add del mod">
          <ac:chgData name="Παναγιώτης Ζιούλης" userId="06002c86e299a029" providerId="LiveId" clId="{BA470DA0-7781-456A-8492-EC4FA874D145}" dt="2024-02-26T08:34:46.802" v="8726"/>
          <ac:spMkLst>
            <pc:docMk/>
            <pc:sldMk cId="225555541" sldId="276"/>
            <ac:spMk id="32" creationId="{9CD9ACDE-8038-488C-AB0C-5FD1A373C8CD}"/>
          </ac:spMkLst>
        </pc:spChg>
        <pc:spChg chg="add del">
          <ac:chgData name="Παναγιώτης Ζιούλης" userId="06002c86e299a029" providerId="LiveId" clId="{BA470DA0-7781-456A-8492-EC4FA874D145}" dt="2024-02-18T16:50:10.837" v="345" actId="26606"/>
          <ac:spMkLst>
            <pc:docMk/>
            <pc:sldMk cId="225555541" sldId="276"/>
            <ac:spMk id="34" creationId="{C2A2366C-96BE-4587-BABC-529047265AC1}"/>
          </ac:spMkLst>
        </pc:spChg>
        <pc:spChg chg="add del mod">
          <ac:chgData name="Παναγιώτης Ζιούλης" userId="06002c86e299a029" providerId="LiveId" clId="{BA470DA0-7781-456A-8492-EC4FA874D145}" dt="2024-02-26T08:34:46.802" v="8726"/>
          <ac:spMkLst>
            <pc:docMk/>
            <pc:sldMk cId="225555541" sldId="276"/>
            <ac:spMk id="35" creationId="{DA6C2449-5F66-4753-AAA3-4AD81E57A0E5}"/>
          </ac:spMkLst>
        </pc:spChg>
        <pc:spChg chg="add del">
          <ac:chgData name="Παναγιώτης Ζιούλης" userId="06002c86e299a029" providerId="LiveId" clId="{BA470DA0-7781-456A-8492-EC4FA874D145}" dt="2024-02-18T16:50:15.167" v="348"/>
          <ac:spMkLst>
            <pc:docMk/>
            <pc:sldMk cId="225555541" sldId="276"/>
            <ac:spMk id="36" creationId="{675B157A-751A-4B3B-84E6-DAD66F6593CA}"/>
          </ac:spMkLst>
        </pc:spChg>
        <pc:spChg chg="add del">
          <ac:chgData name="Παναγιώτης Ζιούλης" userId="06002c86e299a029" providerId="LiveId" clId="{BA470DA0-7781-456A-8492-EC4FA874D145}" dt="2024-02-18T16:50:15.167" v="348"/>
          <ac:spMkLst>
            <pc:docMk/>
            <pc:sldMk cId="225555541" sldId="276"/>
            <ac:spMk id="44" creationId="{734F9891-918B-4907-B215-68406A700E8D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225555541" sldId="276"/>
            <ac:spMk id="47" creationId="{AA2A446D-5444-4251-A0C1-1C33937BB106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225555541" sldId="276"/>
            <ac:spMk id="48" creationId="{E013EF53-9F7F-40D2-9E88-917DCF6430BE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225555541" sldId="276"/>
            <ac:spMk id="49" creationId="{210AE139-2815-4F3D-A56C-2608DB3D7706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225555541" sldId="276"/>
            <ac:spMk id="50" creationId="{7C52B438-B53F-4BCB-A9A8-183E8815AA87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225555541" sldId="276"/>
            <ac:spMk id="51" creationId="{557375C8-AF41-41DF-8F04-72401D4B9EB2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225555541" sldId="276"/>
            <ac:spMk id="52" creationId="{1B37C1D7-483C-4CD7-85AB-F4EEA6E57367}"/>
          </ac:spMkLst>
        </pc:spChg>
        <pc:spChg chg="add del">
          <ac:chgData name="Παναγιώτης Ζιούλης" userId="06002c86e299a029" providerId="LiveId" clId="{BA470DA0-7781-456A-8492-EC4FA874D145}" dt="2024-02-18T17:04:50.450" v="504" actId="26606"/>
          <ac:spMkLst>
            <pc:docMk/>
            <pc:sldMk cId="225555541" sldId="276"/>
            <ac:spMk id="58" creationId="{EF263B76-D6AC-40A4-BA2E-CC8B89190ED9}"/>
          </ac:spMkLst>
        </pc:spChg>
        <pc:spChg chg="add del">
          <ac:chgData name="Παναγιώτης Ζιούλης" userId="06002c86e299a029" providerId="LiveId" clId="{BA470DA0-7781-456A-8492-EC4FA874D145}" dt="2024-02-18T17:04:52.841" v="506" actId="26606"/>
          <ac:spMkLst>
            <pc:docMk/>
            <pc:sldMk cId="225555541" sldId="276"/>
            <ac:spMk id="60" creationId="{EF3E1F0C-BCD9-491F-A435-D4A48FB439B9}"/>
          </ac:spMkLst>
        </pc:spChg>
        <pc:spChg chg="add del">
          <ac:chgData name="Παναγιώτης Ζιούλης" userId="06002c86e299a029" providerId="LiveId" clId="{BA470DA0-7781-456A-8492-EC4FA874D145}" dt="2024-02-18T17:01:10.966" v="498" actId="26606"/>
          <ac:spMkLst>
            <pc:docMk/>
            <pc:sldMk cId="225555541" sldId="276"/>
            <ac:spMk id="1031" creationId="{EF3E1F0C-BCD9-491F-A435-D4A48FB439B9}"/>
          </ac:spMkLst>
        </pc:spChg>
        <pc:spChg chg="add del">
          <ac:chgData name="Παναγιώτης Ζιούλης" userId="06002c86e299a029" providerId="LiveId" clId="{BA470DA0-7781-456A-8492-EC4FA874D145}" dt="2024-02-18T17:06:45.105" v="516" actId="26606"/>
          <ac:spMkLst>
            <pc:docMk/>
            <pc:sldMk cId="225555541" sldId="276"/>
            <ac:spMk id="1035" creationId="{EF3E1F0C-BCD9-491F-A435-D4A48FB439B9}"/>
          </ac:spMkLst>
        </pc:spChg>
        <pc:grpChg chg="add del">
          <ac:chgData name="Παναγιώτης Ζιούλης" userId="06002c86e299a029" providerId="LiveId" clId="{BA470DA0-7781-456A-8492-EC4FA874D145}" dt="2024-02-18T16:49:54.590" v="335"/>
          <ac:grpSpMkLst>
            <pc:docMk/>
            <pc:sldMk cId="225555541" sldId="276"/>
            <ac:grpSpMk id="12" creationId="{329F7DAB-18F4-436A-A0D8-61013DEB6F50}"/>
          </ac:grpSpMkLst>
        </pc:grpChg>
        <pc:grpChg chg="add del">
          <ac:chgData name="Παναγιώτης Ζιούλης" userId="06002c86e299a029" providerId="LiveId" clId="{BA470DA0-7781-456A-8492-EC4FA874D145}" dt="2024-02-18T16:51:12.086" v="363"/>
          <ac:grpSpMkLst>
            <pc:docMk/>
            <pc:sldMk cId="225555541" sldId="276"/>
            <ac:grpSpMk id="22" creationId="{329F7DAB-18F4-436A-A0D8-61013DEB6F50}"/>
          </ac:grpSpMkLst>
        </pc:grpChg>
        <pc:grpChg chg="add del">
          <ac:chgData name="Παναγιώτης Ζιούλης" userId="06002c86e299a029" providerId="LiveId" clId="{BA470DA0-7781-456A-8492-EC4FA874D145}" dt="2024-02-18T16:50:09.131" v="343" actId="26606"/>
          <ac:grpSpMkLst>
            <pc:docMk/>
            <pc:sldMk cId="225555541" sldId="276"/>
            <ac:grpSpMk id="25" creationId="{32238778-9D1D-45F4-BB78-76F208A224B4}"/>
          </ac:grpSpMkLst>
        </pc:grpChg>
        <pc:grpChg chg="add del">
          <ac:chgData name="Παναγιώτης Ζιούλης" userId="06002c86e299a029" providerId="LiveId" clId="{BA470DA0-7781-456A-8492-EC4FA874D145}" dt="2024-02-18T16:50:15.167" v="348"/>
          <ac:grpSpMkLst>
            <pc:docMk/>
            <pc:sldMk cId="225555541" sldId="276"/>
            <ac:grpSpMk id="37" creationId="{FBC8EF01-693C-48AC-85A7-E9DECBCDB7D3}"/>
          </ac:grpSpMkLst>
        </pc:grpChg>
        <pc:grpChg chg="add del mod">
          <ac:chgData name="Παναγιώτης Ζιούλης" userId="06002c86e299a029" providerId="LiveId" clId="{BA470DA0-7781-456A-8492-EC4FA874D145}" dt="2024-02-26T08:34:46.802" v="8726"/>
          <ac:grpSpMkLst>
            <pc:docMk/>
            <pc:sldMk cId="225555541" sldId="276"/>
            <ac:grpSpMk id="46" creationId="{329F7DAB-18F4-436A-A0D8-61013DEB6F50}"/>
          </ac:grpSpMkLst>
        </pc:grpChg>
        <pc:picChg chg="add del mod">
          <ac:chgData name="Παναγιώτης Ζιούλης" userId="06002c86e299a029" providerId="LiveId" clId="{BA470DA0-7781-456A-8492-EC4FA874D145}" dt="2024-02-18T16:58:58.319" v="494" actId="478"/>
          <ac:picMkLst>
            <pc:docMk/>
            <pc:sldMk cId="225555541" sldId="276"/>
            <ac:picMk id="4" creationId="{988E26C6-A383-2514-D045-5BC48DA65611}"/>
          </ac:picMkLst>
        </pc:picChg>
        <pc:picChg chg="add del">
          <ac:chgData name="Παναγιώτης Ζιούλης" userId="06002c86e299a029" providerId="LiveId" clId="{BA470DA0-7781-456A-8492-EC4FA874D145}" dt="2024-02-18T16:50:06.618" v="337" actId="26606"/>
          <ac:picMkLst>
            <pc:docMk/>
            <pc:sldMk cId="225555541" sldId="276"/>
            <ac:picMk id="5" creationId="{534D1C8B-76EA-94B3-4026-1E45B04D24D1}"/>
          </ac:picMkLst>
        </pc:picChg>
        <pc:picChg chg="add del">
          <ac:chgData name="Παναγιώτης Ζιούλης" userId="06002c86e299a029" providerId="LiveId" clId="{BA470DA0-7781-456A-8492-EC4FA874D145}" dt="2024-02-18T16:50:07.827" v="339" actId="26606"/>
          <ac:picMkLst>
            <pc:docMk/>
            <pc:sldMk cId="225555541" sldId="276"/>
            <ac:picMk id="11" creationId="{F0674AB9-9B85-1E50-19DA-B4137B2F7776}"/>
          </ac:picMkLst>
        </pc:picChg>
        <pc:picChg chg="add del">
          <ac:chgData name="Παναγιώτης Ζιούλης" userId="06002c86e299a029" providerId="LiveId" clId="{BA470DA0-7781-456A-8492-EC4FA874D145}" dt="2024-02-18T16:50:10.837" v="345" actId="26606"/>
          <ac:picMkLst>
            <pc:docMk/>
            <pc:sldMk cId="225555541" sldId="276"/>
            <ac:picMk id="33" creationId="{1463358D-56AB-36B6-58A2-9B2ACED6D678}"/>
          </ac:picMkLst>
        </pc:picChg>
        <pc:picChg chg="add del mod">
          <ac:chgData name="Παναγιώτης Ζιούλης" userId="06002c86e299a029" providerId="LiveId" clId="{BA470DA0-7781-456A-8492-EC4FA874D145}" dt="2024-02-18T17:05:51.723" v="509" actId="478"/>
          <ac:picMkLst>
            <pc:docMk/>
            <pc:sldMk cId="225555541" sldId="276"/>
            <ac:picMk id="53" creationId="{0A0CDE84-9C99-CD23-6F8F-4D9365667F1A}"/>
          </ac:picMkLst>
        </pc:picChg>
        <pc:picChg chg="add mod">
          <ac:chgData name="Παναγιώτης Ζιούλης" userId="06002c86e299a029" providerId="LiveId" clId="{BA470DA0-7781-456A-8492-EC4FA874D145}" dt="2024-02-26T08:34:46.802" v="8726"/>
          <ac:picMkLst>
            <pc:docMk/>
            <pc:sldMk cId="225555541" sldId="276"/>
            <ac:picMk id="54" creationId="{391BC05C-B046-829A-5041-353242744E97}"/>
          </ac:picMkLst>
        </pc:picChg>
        <pc:picChg chg="add del mod">
          <ac:chgData name="Παναγιώτης Ζιούλης" userId="06002c86e299a029" providerId="LiveId" clId="{BA470DA0-7781-456A-8492-EC4FA874D145}" dt="2024-02-18T17:03:57.768" v="499" actId="478"/>
          <ac:picMkLst>
            <pc:docMk/>
            <pc:sldMk cId="225555541" sldId="276"/>
            <ac:picMk id="1026" creationId="{B3F49BE7-7E1E-4A07-27AA-77DCD8F2E920}"/>
          </ac:picMkLst>
        </pc:picChg>
        <pc:picChg chg="add">
          <ac:chgData name="Παναγιώτης Ζιούλης" userId="06002c86e299a029" providerId="LiveId" clId="{BA470DA0-7781-456A-8492-EC4FA874D145}" dt="2024-02-18T17:04:00.972" v="500"/>
          <ac:picMkLst>
            <pc:docMk/>
            <pc:sldMk cId="225555541" sldId="276"/>
            <ac:picMk id="1028" creationId="{6345B3D7-E514-04DB-A2B3-9A30B22CC9AD}"/>
          </ac:picMkLst>
        </pc:picChg>
        <pc:picChg chg="add del mod">
          <ac:chgData name="Παναγιώτης Ζιούλης" userId="06002c86e299a029" providerId="LiveId" clId="{BA470DA0-7781-456A-8492-EC4FA874D145}" dt="2024-02-18T17:09:02.619" v="525" actId="478"/>
          <ac:picMkLst>
            <pc:docMk/>
            <pc:sldMk cId="225555541" sldId="276"/>
            <ac:picMk id="1030" creationId="{7963991A-79CC-03E3-BFB2-0EF34E8F5C47}"/>
          </ac:picMkLst>
        </pc:picChg>
        <pc:cxnChg chg="add del">
          <ac:chgData name="Παναγιώτης Ζιούλης" userId="06002c86e299a029" providerId="LiveId" clId="{BA470DA0-7781-456A-8492-EC4FA874D145}" dt="2024-02-18T16:50:08.305" v="341" actId="26606"/>
          <ac:cxnSpMkLst>
            <pc:docMk/>
            <pc:sldMk cId="225555541" sldId="276"/>
            <ac:cxnSpMk id="21" creationId="{2095369B-D528-438E-80C9-A093047670EE}"/>
          </ac:cxnSpMkLst>
        </pc:cxnChg>
        <pc:cxnChg chg="add del">
          <ac:chgData name="Παναγιώτης Ζιούλης" userId="06002c86e299a029" providerId="LiveId" clId="{BA470DA0-7781-456A-8492-EC4FA874D145}" dt="2024-02-18T16:50:15.167" v="348"/>
          <ac:cxnSpMkLst>
            <pc:docMk/>
            <pc:sldMk cId="225555541" sldId="276"/>
            <ac:cxnSpMk id="45" creationId="{ABE42DBE-98BB-40FC-9C91-3BCB67F8385F}"/>
          </ac:cxnSpMkLst>
        </pc:cxnChg>
      </pc:sldChg>
      <pc:sldChg chg="addSp delSp modSp new add del mod ord setBg">
        <pc:chgData name="Παναγιώτης Ζιούλης" userId="06002c86e299a029" providerId="LiveId" clId="{BA470DA0-7781-456A-8492-EC4FA874D145}" dt="2024-02-18T16:36:18.288" v="80" actId="680"/>
        <pc:sldMkLst>
          <pc:docMk/>
          <pc:sldMk cId="1212448380" sldId="276"/>
        </pc:sldMkLst>
        <pc:spChg chg="mod">
          <ac:chgData name="Παναγιώτης Ζιούλης" userId="06002c86e299a029" providerId="LiveId" clId="{BA470DA0-7781-456A-8492-EC4FA874D145}" dt="2024-02-18T16:36:17.597" v="78" actId="26606"/>
          <ac:spMkLst>
            <pc:docMk/>
            <pc:sldMk cId="1212448380" sldId="276"/>
            <ac:spMk id="2" creationId="{90D4CF17-70A8-06CD-510A-4938B552916E}"/>
          </ac:spMkLst>
        </pc:spChg>
        <pc:spChg chg="mod">
          <ac:chgData name="Παναγιώτης Ζιούλης" userId="06002c86e299a029" providerId="LiveId" clId="{BA470DA0-7781-456A-8492-EC4FA874D145}" dt="2024-02-18T16:36:17.597" v="78" actId="26606"/>
          <ac:spMkLst>
            <pc:docMk/>
            <pc:sldMk cId="1212448380" sldId="276"/>
            <ac:spMk id="3" creationId="{AC651A29-EBFE-70DC-63D4-ABAAEC4F190D}"/>
          </ac:spMkLst>
        </pc:spChg>
        <pc:spChg chg="add del">
          <ac:chgData name="Παναγιώτης Ζιούλης" userId="06002c86e299a029" providerId="LiveId" clId="{BA470DA0-7781-456A-8492-EC4FA874D145}" dt="2024-02-18T16:36:17.597" v="78" actId="26606"/>
          <ac:spMkLst>
            <pc:docMk/>
            <pc:sldMk cId="1212448380" sldId="276"/>
            <ac:spMk id="14" creationId="{464EC53C-35C4-4E84-AFE2-A7D081852617}"/>
          </ac:spMkLst>
        </pc:spChg>
        <pc:spChg chg="add del">
          <ac:chgData name="Παναγιώτης Ζιούλης" userId="06002c86e299a029" providerId="LiveId" clId="{BA470DA0-7781-456A-8492-EC4FA874D145}" dt="2024-02-18T16:36:17.597" v="78" actId="26606"/>
          <ac:spMkLst>
            <pc:docMk/>
            <pc:sldMk cId="1212448380" sldId="276"/>
            <ac:spMk id="15" creationId="{C5CB530E-515E-412C-9DF1-5F8FFBD6F383}"/>
          </ac:spMkLst>
        </pc:spChg>
        <pc:spChg chg="add del">
          <ac:chgData name="Παναγιώτης Ζιούλης" userId="06002c86e299a029" providerId="LiveId" clId="{BA470DA0-7781-456A-8492-EC4FA874D145}" dt="2024-02-18T16:36:17.597" v="78" actId="26606"/>
          <ac:spMkLst>
            <pc:docMk/>
            <pc:sldMk cId="1212448380" sldId="276"/>
            <ac:spMk id="16" creationId="{9A3F5928-D955-456A-97B5-AA390B8CE9D5}"/>
          </ac:spMkLst>
        </pc:spChg>
        <pc:spChg chg="add del">
          <ac:chgData name="Παναγιώτης Ζιούλης" userId="06002c86e299a029" providerId="LiveId" clId="{BA470DA0-7781-456A-8492-EC4FA874D145}" dt="2024-02-18T16:36:17.597" v="78" actId="26606"/>
          <ac:spMkLst>
            <pc:docMk/>
            <pc:sldMk cId="1212448380" sldId="276"/>
            <ac:spMk id="17" creationId="{712D4376-A578-4FF1-94FC-245E7A6A489F}"/>
          </ac:spMkLst>
        </pc:spChg>
        <pc:spChg chg="add del">
          <ac:chgData name="Παναγιώτης Ζιούλης" userId="06002c86e299a029" providerId="LiveId" clId="{BA470DA0-7781-456A-8492-EC4FA874D145}" dt="2024-02-18T16:36:17.597" v="78" actId="26606"/>
          <ac:spMkLst>
            <pc:docMk/>
            <pc:sldMk cId="1212448380" sldId="276"/>
            <ac:spMk id="19" creationId="{AEA7509D-F04F-40CB-A0B3-EEF16499CC9F}"/>
          </ac:spMkLst>
        </pc:spChg>
        <pc:grpChg chg="add del">
          <ac:chgData name="Παναγιώτης Ζιούλης" userId="06002c86e299a029" providerId="LiveId" clId="{BA470DA0-7781-456A-8492-EC4FA874D145}" dt="2024-02-18T16:35:55.999" v="74" actId="26606"/>
          <ac:grpSpMkLst>
            <pc:docMk/>
            <pc:sldMk cId="1212448380" sldId="276"/>
            <ac:grpSpMk id="9" creationId="{0E76F6F3-F5F0-B26D-1B63-73AD0299B731}"/>
          </ac:grpSpMkLst>
        </pc:grpChg>
        <pc:picChg chg="add del">
          <ac:chgData name="Παναγιώτης Ζιούλης" userId="06002c86e299a029" providerId="LiveId" clId="{BA470DA0-7781-456A-8492-EC4FA874D145}" dt="2024-02-18T16:35:55.999" v="74" actId="26606"/>
          <ac:picMkLst>
            <pc:docMk/>
            <pc:sldMk cId="1212448380" sldId="276"/>
            <ac:picMk id="5" creationId="{D9CFF479-EC2A-2BB7-1D68-8463B91103EB}"/>
          </ac:picMkLst>
        </pc:picChg>
        <pc:picChg chg="add del">
          <ac:chgData name="Παναγιώτης Ζιούλης" userId="06002c86e299a029" providerId="LiveId" clId="{BA470DA0-7781-456A-8492-EC4FA874D145}" dt="2024-02-18T16:36:17.597" v="78" actId="26606"/>
          <ac:picMkLst>
            <pc:docMk/>
            <pc:sldMk cId="1212448380" sldId="276"/>
            <ac:picMk id="18" creationId="{1712D24A-63BB-3385-A7A9-43A9CAA11228}"/>
          </ac:picMkLst>
        </pc:picChg>
        <pc:cxnChg chg="add del">
          <ac:chgData name="Παναγιώτης Ζιούλης" userId="06002c86e299a029" providerId="LiveId" clId="{BA470DA0-7781-456A-8492-EC4FA874D145}" dt="2024-02-18T16:36:17.597" v="78" actId="26606"/>
          <ac:cxnSpMkLst>
            <pc:docMk/>
            <pc:sldMk cId="1212448380" sldId="276"/>
            <ac:cxnSpMk id="13" creationId="{56020367-4FD5-4596-8E10-C5F095CD8DBF}"/>
          </ac:cxnSpMkLst>
        </pc:cxnChg>
      </pc:sldChg>
      <pc:sldChg chg="addSp delSp modSp new del mod ord setBg delDesignElem">
        <pc:chgData name="Παναγιώτης Ζιούλης" userId="06002c86e299a029" providerId="LiveId" clId="{BA470DA0-7781-456A-8492-EC4FA874D145}" dt="2024-02-18T16:44:31.767" v="209" actId="47"/>
        <pc:sldMkLst>
          <pc:docMk/>
          <pc:sldMk cId="1251781861" sldId="276"/>
        </pc:sldMkLst>
        <pc:spChg chg="mod">
          <ac:chgData name="Παναγιώτης Ζιούλης" userId="06002c86e299a029" providerId="LiveId" clId="{BA470DA0-7781-456A-8492-EC4FA874D145}" dt="2024-02-18T16:44:20.653" v="208"/>
          <ac:spMkLst>
            <pc:docMk/>
            <pc:sldMk cId="1251781861" sldId="276"/>
            <ac:spMk id="2" creationId="{5E0ED9BF-71CD-57FE-CD5F-11BF84164999}"/>
          </ac:spMkLst>
        </pc:spChg>
        <pc:spChg chg="mod">
          <ac:chgData name="Παναγιώτης Ζιούλης" userId="06002c86e299a029" providerId="LiveId" clId="{BA470DA0-7781-456A-8492-EC4FA874D145}" dt="2024-02-18T16:44:20.653" v="208"/>
          <ac:spMkLst>
            <pc:docMk/>
            <pc:sldMk cId="1251781861" sldId="276"/>
            <ac:spMk id="3" creationId="{FE0D78E6-8CF3-2D49-A7A6-A5F7DAAA4571}"/>
          </ac:spMkLst>
        </pc:spChg>
        <pc:spChg chg="add del">
          <ac:chgData name="Παναγιώτης Ζιούλης" userId="06002c86e299a029" providerId="LiveId" clId="{BA470DA0-7781-456A-8492-EC4FA874D145}" dt="2024-02-18T16:40:29.108" v="151"/>
          <ac:spMkLst>
            <pc:docMk/>
            <pc:sldMk cId="1251781861" sldId="276"/>
            <ac:spMk id="8" creationId="{56F87C5C-DF35-42D8-B5FF-555DE35938EC}"/>
          </ac:spMkLst>
        </pc:spChg>
        <pc:spChg chg="add del">
          <ac:chgData name="Παναγιώτης Ζιούλης" userId="06002c86e299a029" providerId="LiveId" clId="{BA470DA0-7781-456A-8492-EC4FA874D145}" dt="2024-02-18T16:37:34.538" v="108" actId="26606"/>
          <ac:spMkLst>
            <pc:docMk/>
            <pc:sldMk cId="1251781861" sldId="276"/>
            <ac:spMk id="9" creationId="{BFEFF673-A9DE-416D-A04E-1D50904542A9}"/>
          </ac:spMkLst>
        </pc:spChg>
        <pc:spChg chg="add del">
          <ac:chgData name="Παναγιώτης Ζιούλης" userId="06002c86e299a029" providerId="LiveId" clId="{BA470DA0-7781-456A-8492-EC4FA874D145}" dt="2024-02-18T16:40:29.108" v="151"/>
          <ac:spMkLst>
            <pc:docMk/>
            <pc:sldMk cId="1251781861" sldId="276"/>
            <ac:spMk id="10" creationId="{7B2D2BF3-27D6-4D20-A622-9DDF2ACE613E}"/>
          </ac:spMkLst>
        </pc:spChg>
        <pc:spChg chg="add del">
          <ac:chgData name="Παναγιώτης Ζιούλης" userId="06002c86e299a029" providerId="LiveId" clId="{BA470DA0-7781-456A-8492-EC4FA874D145}" dt="2024-02-18T16:40:29.108" v="151"/>
          <ac:spMkLst>
            <pc:docMk/>
            <pc:sldMk cId="1251781861" sldId="276"/>
            <ac:spMk id="12" creationId="{64F3CC3B-9F6E-462F-947B-ABEDF0800462}"/>
          </ac:spMkLst>
        </pc:spChg>
        <pc:spChg chg="add del">
          <ac:chgData name="Παναγιώτης Ζιούλης" userId="06002c86e299a029" providerId="LiveId" clId="{BA470DA0-7781-456A-8492-EC4FA874D145}" dt="2024-02-18T16:40:59.945" v="158" actId="26606"/>
          <ac:spMkLst>
            <pc:docMk/>
            <pc:sldMk cId="1251781861" sldId="276"/>
            <ac:spMk id="20" creationId="{9CD9ACDE-8038-488C-AB0C-5FD1A373C8CD}"/>
          </ac:spMkLst>
        </pc:spChg>
        <pc:spChg chg="add del">
          <ac:chgData name="Παναγιώτης Ζιούλης" userId="06002c86e299a029" providerId="LiveId" clId="{BA470DA0-7781-456A-8492-EC4FA874D145}" dt="2024-02-18T16:40:59.945" v="158" actId="26606"/>
          <ac:spMkLst>
            <pc:docMk/>
            <pc:sldMk cId="1251781861" sldId="276"/>
            <ac:spMk id="21" creationId="{DA6C2449-5F66-4753-AAA3-4AD81E57A0E5}"/>
          </ac:spMkLst>
        </pc:spChg>
        <pc:spChg chg="add del">
          <ac:chgData name="Παναγιώτης Ζιούλης" userId="06002c86e299a029" providerId="LiveId" clId="{BA470DA0-7781-456A-8492-EC4FA874D145}" dt="2024-02-18T16:43:06.847" v="197" actId="26606"/>
          <ac:spMkLst>
            <pc:docMk/>
            <pc:sldMk cId="1251781861" sldId="276"/>
            <ac:spMk id="23" creationId="{CE3D4922-3D1C-4679-9A86-15BFC1A252F0}"/>
          </ac:spMkLst>
        </pc:spChg>
        <pc:spChg chg="add del">
          <ac:chgData name="Παναγιώτης Ζιούλης" userId="06002c86e299a029" providerId="LiveId" clId="{BA470DA0-7781-456A-8492-EC4FA874D145}" dt="2024-02-18T16:43:06.847" v="197" actId="26606"/>
          <ac:spMkLst>
            <pc:docMk/>
            <pc:sldMk cId="1251781861" sldId="276"/>
            <ac:spMk id="24" creationId="{164E9BCF-1B67-4514-808C-A5DCBDEB4A85}"/>
          </ac:spMkLst>
        </pc:spChg>
        <pc:spChg chg="add del">
          <ac:chgData name="Παναγιώτης Ζιούλης" userId="06002c86e299a029" providerId="LiveId" clId="{BA470DA0-7781-456A-8492-EC4FA874D145}" dt="2024-02-18T16:41:01.752" v="160" actId="26606"/>
          <ac:spMkLst>
            <pc:docMk/>
            <pc:sldMk cId="1251781861" sldId="276"/>
            <ac:spMk id="30" creationId="{CE3D4922-3D1C-4679-9A86-15BFC1A252F0}"/>
          </ac:spMkLst>
        </pc:spChg>
        <pc:spChg chg="add del">
          <ac:chgData name="Παναγιώτης Ζιούλης" userId="06002c86e299a029" providerId="LiveId" clId="{BA470DA0-7781-456A-8492-EC4FA874D145}" dt="2024-02-18T16:41:01.752" v="160" actId="26606"/>
          <ac:spMkLst>
            <pc:docMk/>
            <pc:sldMk cId="1251781861" sldId="276"/>
            <ac:spMk id="31" creationId="{164E9BCF-1B67-4514-808C-A5DCBDEB4A85}"/>
          </ac:spMkLst>
        </pc:spChg>
        <pc:spChg chg="add del">
          <ac:chgData name="Παναγιώτης Ζιούλης" userId="06002c86e299a029" providerId="LiveId" clId="{BA470DA0-7781-456A-8492-EC4FA874D145}" dt="2024-02-18T16:41:06.247" v="162" actId="26606"/>
          <ac:spMkLst>
            <pc:docMk/>
            <pc:sldMk cId="1251781861" sldId="276"/>
            <ac:spMk id="35" creationId="{9CD9ACDE-8038-488C-AB0C-5FD1A373C8CD}"/>
          </ac:spMkLst>
        </pc:spChg>
        <pc:spChg chg="add del">
          <ac:chgData name="Παναγιώτης Ζιούλης" userId="06002c86e299a029" providerId="LiveId" clId="{BA470DA0-7781-456A-8492-EC4FA874D145}" dt="2024-02-18T16:41:06.247" v="162" actId="26606"/>
          <ac:spMkLst>
            <pc:docMk/>
            <pc:sldMk cId="1251781861" sldId="276"/>
            <ac:spMk id="36" creationId="{DA6C2449-5F66-4753-AAA3-4AD81E57A0E5}"/>
          </ac:spMkLst>
        </pc:spChg>
        <pc:spChg chg="add del">
          <ac:chgData name="Παναγιώτης Ζιούλης" userId="06002c86e299a029" providerId="LiveId" clId="{BA470DA0-7781-456A-8492-EC4FA874D145}" dt="2024-02-18T16:43:11.815" v="199" actId="26606"/>
          <ac:spMkLst>
            <pc:docMk/>
            <pc:sldMk cId="1251781861" sldId="276"/>
            <ac:spMk id="38" creationId="{9CD9ACDE-8038-488C-AB0C-5FD1A373C8CD}"/>
          </ac:spMkLst>
        </pc:spChg>
        <pc:spChg chg="add del">
          <ac:chgData name="Παναγιώτης Ζιούλης" userId="06002c86e299a029" providerId="LiveId" clId="{BA470DA0-7781-456A-8492-EC4FA874D145}" dt="2024-02-18T16:43:11.815" v="199" actId="26606"/>
          <ac:spMkLst>
            <pc:docMk/>
            <pc:sldMk cId="1251781861" sldId="276"/>
            <ac:spMk id="39" creationId="{DA6C2449-5F66-4753-AAA3-4AD81E57A0E5}"/>
          </ac:spMkLst>
        </pc:spChg>
        <pc:spChg chg="add del">
          <ac:chgData name="Παναγιώτης Ζιούλης" userId="06002c86e299a029" providerId="LiveId" clId="{BA470DA0-7781-456A-8492-EC4FA874D145}" dt="2024-02-18T16:43:21.606" v="201" actId="26606"/>
          <ac:spMkLst>
            <pc:docMk/>
            <pc:sldMk cId="1251781861" sldId="276"/>
            <ac:spMk id="44" creationId="{4FEB7930-F0D6-4044-8BA9-D730103DBF13}"/>
          </ac:spMkLst>
        </pc:spChg>
        <pc:spChg chg="add del">
          <ac:chgData name="Παναγιώτης Ζιούλης" userId="06002c86e299a029" providerId="LiveId" clId="{BA470DA0-7781-456A-8492-EC4FA874D145}" dt="2024-02-18T16:41:15.561" v="166" actId="26606"/>
          <ac:spMkLst>
            <pc:docMk/>
            <pc:sldMk cId="1251781861" sldId="276"/>
            <ac:spMk id="47" creationId="{CE3D4922-3D1C-4679-9A86-15BFC1A252F0}"/>
          </ac:spMkLst>
        </pc:spChg>
        <pc:spChg chg="add del">
          <ac:chgData name="Παναγιώτης Ζιούλης" userId="06002c86e299a029" providerId="LiveId" clId="{BA470DA0-7781-456A-8492-EC4FA874D145}" dt="2024-02-18T16:41:15.561" v="166" actId="26606"/>
          <ac:spMkLst>
            <pc:docMk/>
            <pc:sldMk cId="1251781861" sldId="276"/>
            <ac:spMk id="48" creationId="{09F52C08-8FCD-4D4F-96B5-F1ED8C65A799}"/>
          </ac:spMkLst>
        </pc:spChg>
        <pc:spChg chg="add del">
          <ac:chgData name="Παναγιώτης Ζιούλης" userId="06002c86e299a029" providerId="LiveId" clId="{BA470DA0-7781-456A-8492-EC4FA874D145}" dt="2024-02-18T16:41:26.882" v="168" actId="26606"/>
          <ac:spMkLst>
            <pc:docMk/>
            <pc:sldMk cId="1251781861" sldId="276"/>
            <ac:spMk id="52" creationId="{9CD9ACDE-8038-488C-AB0C-5FD1A373C8CD}"/>
          </ac:spMkLst>
        </pc:spChg>
        <pc:spChg chg="add del">
          <ac:chgData name="Παναγιώτης Ζιούλης" userId="06002c86e299a029" providerId="LiveId" clId="{BA470DA0-7781-456A-8492-EC4FA874D145}" dt="2024-02-18T16:41:26.882" v="168" actId="26606"/>
          <ac:spMkLst>
            <pc:docMk/>
            <pc:sldMk cId="1251781861" sldId="276"/>
            <ac:spMk id="53" creationId="{DA6C2449-5F66-4753-AAA3-4AD81E57A0E5}"/>
          </ac:spMkLst>
        </pc:spChg>
        <pc:spChg chg="add del">
          <ac:chgData name="Παναγιώτης Ζιούλης" userId="06002c86e299a029" providerId="LiveId" clId="{BA470DA0-7781-456A-8492-EC4FA874D145}" dt="2024-02-18T16:43:00.894" v="195" actId="26606"/>
          <ac:spMkLst>
            <pc:docMk/>
            <pc:sldMk cId="1251781861" sldId="276"/>
            <ac:spMk id="62" creationId="{4FEB7930-F0D6-4044-8BA9-D730103DBF13}"/>
          </ac:spMkLst>
        </pc:spChg>
        <pc:grpChg chg="add del">
          <ac:chgData name="Παναγιώτης Ζιούλης" userId="06002c86e299a029" providerId="LiveId" clId="{BA470DA0-7781-456A-8492-EC4FA874D145}" dt="2024-02-18T16:40:52.621" v="156" actId="26606"/>
          <ac:grpSpMkLst>
            <pc:docMk/>
            <pc:sldMk cId="1251781861" sldId="276"/>
            <ac:grpSpMk id="7" creationId="{D3DFD041-6A5D-480B-B4B3-668615C50021}"/>
          </ac:grpSpMkLst>
        </pc:grpChg>
        <pc:grpChg chg="add del">
          <ac:chgData name="Παναγιώτης Ζιούλης" userId="06002c86e299a029" providerId="LiveId" clId="{BA470DA0-7781-456A-8492-EC4FA874D145}" dt="2024-02-18T16:43:00.894" v="195" actId="26606"/>
          <ac:grpSpMkLst>
            <pc:docMk/>
            <pc:sldMk cId="1251781861" sldId="276"/>
            <ac:grpSpMk id="11" creationId="{3D37B8A0-A486-4042-834D-0C08DD3B4302}"/>
          </ac:grpSpMkLst>
        </pc:grpChg>
        <pc:grpChg chg="add del">
          <ac:chgData name="Παναγιώτης Ζιούλης" userId="06002c86e299a029" providerId="LiveId" clId="{BA470DA0-7781-456A-8492-EC4FA874D145}" dt="2024-02-18T16:43:00.894" v="195" actId="26606"/>
          <ac:grpSpMkLst>
            <pc:docMk/>
            <pc:sldMk cId="1251781861" sldId="276"/>
            <ac:grpSpMk id="15" creationId="{945CE9A4-4A26-4B57-A688-E6D3A8498AB1}"/>
          </ac:grpSpMkLst>
        </pc:grpChg>
        <pc:grpChg chg="add del">
          <ac:chgData name="Παναγιώτης Ζιούλης" userId="06002c86e299a029" providerId="LiveId" clId="{BA470DA0-7781-456A-8492-EC4FA874D145}" dt="2024-02-18T16:40:59.945" v="158" actId="26606"/>
          <ac:grpSpMkLst>
            <pc:docMk/>
            <pc:sldMk cId="1251781861" sldId="276"/>
            <ac:grpSpMk id="22" creationId="{329F7DAB-18F4-436A-A0D8-61013DEB6F50}"/>
          </ac:grpSpMkLst>
        </pc:grpChg>
        <pc:grpChg chg="add del">
          <ac:chgData name="Παναγιώτης Ζιούλης" userId="06002c86e299a029" providerId="LiveId" clId="{BA470DA0-7781-456A-8492-EC4FA874D145}" dt="2024-02-18T16:43:06.847" v="197" actId="26606"/>
          <ac:grpSpMkLst>
            <pc:docMk/>
            <pc:sldMk cId="1251781861" sldId="276"/>
            <ac:grpSpMk id="25" creationId="{32238778-9D1D-45F4-BB78-76F208A224B4}"/>
          </ac:grpSpMkLst>
        </pc:grpChg>
        <pc:grpChg chg="add del">
          <ac:chgData name="Παναγιώτης Ζιούλης" userId="06002c86e299a029" providerId="LiveId" clId="{BA470DA0-7781-456A-8492-EC4FA874D145}" dt="2024-02-18T16:41:01.752" v="160" actId="26606"/>
          <ac:grpSpMkLst>
            <pc:docMk/>
            <pc:sldMk cId="1251781861" sldId="276"/>
            <ac:grpSpMk id="32" creationId="{32238778-9D1D-45F4-BB78-76F208A224B4}"/>
          </ac:grpSpMkLst>
        </pc:grpChg>
        <pc:grpChg chg="add del">
          <ac:chgData name="Παναγιώτης Ζιούλης" userId="06002c86e299a029" providerId="LiveId" clId="{BA470DA0-7781-456A-8492-EC4FA874D145}" dt="2024-02-18T16:41:06.247" v="162" actId="26606"/>
          <ac:grpSpMkLst>
            <pc:docMk/>
            <pc:sldMk cId="1251781861" sldId="276"/>
            <ac:grpSpMk id="37" creationId="{329F7DAB-18F4-436A-A0D8-61013DEB6F50}"/>
          </ac:grpSpMkLst>
        </pc:grpChg>
        <pc:grpChg chg="add del">
          <ac:chgData name="Παναγιώτης Ζιούλης" userId="06002c86e299a029" providerId="LiveId" clId="{BA470DA0-7781-456A-8492-EC4FA874D145}" dt="2024-02-18T16:43:11.815" v="199" actId="26606"/>
          <ac:grpSpMkLst>
            <pc:docMk/>
            <pc:sldMk cId="1251781861" sldId="276"/>
            <ac:grpSpMk id="40" creationId="{329F7DAB-18F4-436A-A0D8-61013DEB6F50}"/>
          </ac:grpSpMkLst>
        </pc:grpChg>
        <pc:grpChg chg="add del">
          <ac:chgData name="Παναγιώτης Ζιούλης" userId="06002c86e299a029" providerId="LiveId" clId="{BA470DA0-7781-456A-8492-EC4FA874D145}" dt="2024-02-18T16:41:15.561" v="166" actId="26606"/>
          <ac:grpSpMkLst>
            <pc:docMk/>
            <pc:sldMk cId="1251781861" sldId="276"/>
            <ac:grpSpMk id="49" creationId="{32238778-9D1D-45F4-BB78-76F208A224B4}"/>
          </ac:grpSpMkLst>
        </pc:grpChg>
        <pc:grpChg chg="add del">
          <ac:chgData name="Παναγιώτης Ζιούλης" userId="06002c86e299a029" providerId="LiveId" clId="{BA470DA0-7781-456A-8492-EC4FA874D145}" dt="2024-02-18T16:43:21.606" v="201" actId="26606"/>
          <ac:grpSpMkLst>
            <pc:docMk/>
            <pc:sldMk cId="1251781861" sldId="276"/>
            <ac:grpSpMk id="50" creationId="{3D37B8A0-A486-4042-834D-0C08DD3B4302}"/>
          </ac:grpSpMkLst>
        </pc:grpChg>
        <pc:grpChg chg="add del">
          <ac:chgData name="Παναγιώτης Ζιούλης" userId="06002c86e299a029" providerId="LiveId" clId="{BA470DA0-7781-456A-8492-EC4FA874D145}" dt="2024-02-18T16:41:26.882" v="168" actId="26606"/>
          <ac:grpSpMkLst>
            <pc:docMk/>
            <pc:sldMk cId="1251781861" sldId="276"/>
            <ac:grpSpMk id="54" creationId="{329F7DAB-18F4-436A-A0D8-61013DEB6F50}"/>
          </ac:grpSpMkLst>
        </pc:grpChg>
        <pc:grpChg chg="add del">
          <ac:chgData name="Παναγιώτης Ζιούλης" userId="06002c86e299a029" providerId="LiveId" clId="{BA470DA0-7781-456A-8492-EC4FA874D145}" dt="2024-02-18T16:43:21.606" v="201" actId="26606"/>
          <ac:grpSpMkLst>
            <pc:docMk/>
            <pc:sldMk cId="1251781861" sldId="276"/>
            <ac:grpSpMk id="56" creationId="{945CE9A4-4A26-4B57-A688-E6D3A8498AB1}"/>
          </ac:grpSpMkLst>
        </pc:grpChg>
        <pc:grpChg chg="add del">
          <ac:chgData name="Παναγιώτης Ζιούλης" userId="06002c86e299a029" providerId="LiveId" clId="{BA470DA0-7781-456A-8492-EC4FA874D145}" dt="2024-02-18T16:43:38.209" v="204"/>
          <ac:grpSpMkLst>
            <pc:docMk/>
            <pc:sldMk cId="1251781861" sldId="276"/>
            <ac:grpSpMk id="65" creationId="{D3DFD041-6A5D-480B-B4B3-668615C50021}"/>
          </ac:grpSpMkLst>
        </pc:grpChg>
        <pc:grpChg chg="add del">
          <ac:chgData name="Παναγιώτης Ζιούλης" userId="06002c86e299a029" providerId="LiveId" clId="{BA470DA0-7781-456A-8492-EC4FA874D145}" dt="2024-02-18T16:42:46.232" v="186" actId="26606"/>
          <ac:grpSpMkLst>
            <pc:docMk/>
            <pc:sldMk cId="1251781861" sldId="276"/>
            <ac:grpSpMk id="71" creationId="{D3DFD041-6A5D-480B-B4B3-668615C50021}"/>
          </ac:grpSpMkLst>
        </pc:grpChg>
        <pc:picChg chg="add del">
          <ac:chgData name="Παναγιώτης Ζιούλης" userId="06002c86e299a029" providerId="LiveId" clId="{BA470DA0-7781-456A-8492-EC4FA874D145}" dt="2024-02-18T16:37:34.538" v="108" actId="26606"/>
          <ac:picMkLst>
            <pc:docMk/>
            <pc:sldMk cId="1251781861" sldId="276"/>
            <ac:picMk id="5" creationId="{B4FF867D-AC53-AE84-C563-9CB3896C8117}"/>
          </ac:picMkLst>
        </pc:picChg>
        <pc:picChg chg="add del">
          <ac:chgData name="Παναγιώτης Ζιούλης" userId="06002c86e299a029" providerId="LiveId" clId="{BA470DA0-7781-456A-8492-EC4FA874D145}" dt="2024-02-18T16:40:52.621" v="156" actId="26606"/>
          <ac:picMkLst>
            <pc:docMk/>
            <pc:sldMk cId="1251781861" sldId="276"/>
            <ac:picMk id="6" creationId="{874CB9DD-0E97-276D-DA88-9319CF1294C8}"/>
          </ac:picMkLst>
        </pc:picChg>
        <pc:picChg chg="add del">
          <ac:chgData name="Παναγιώτης Ζιούλης" userId="06002c86e299a029" providerId="LiveId" clId="{BA470DA0-7781-456A-8492-EC4FA874D145}" dt="2024-02-18T16:41:10.967" v="164" actId="26606"/>
          <ac:picMkLst>
            <pc:docMk/>
            <pc:sldMk cId="1251781861" sldId="276"/>
            <ac:picMk id="45" creationId="{985A0022-5445-3373-6674-5683A1172310}"/>
          </ac:picMkLst>
        </pc:picChg>
        <pc:picChg chg="add del">
          <ac:chgData name="Παναγιώτης Ζιούλης" userId="06002c86e299a029" providerId="LiveId" clId="{BA470DA0-7781-456A-8492-EC4FA874D145}" dt="2024-02-18T16:43:21.606" v="201" actId="26606"/>
          <ac:picMkLst>
            <pc:docMk/>
            <pc:sldMk cId="1251781861" sldId="276"/>
            <ac:picMk id="46" creationId="{B1CBF67E-DA68-5394-B469-FC0FAABFD09A}"/>
          </ac:picMkLst>
        </pc:picChg>
        <pc:picChg chg="add del mod">
          <ac:chgData name="Παναγιώτης Ζιούλης" userId="06002c86e299a029" providerId="LiveId" clId="{BA470DA0-7781-456A-8492-EC4FA874D145}" dt="2024-02-18T16:43:00.894" v="195" actId="26606"/>
          <ac:picMkLst>
            <pc:docMk/>
            <pc:sldMk cId="1251781861" sldId="276"/>
            <ac:picMk id="63" creationId="{44A823FB-12E9-8DC8-F65C-884B3E667BCE}"/>
          </ac:picMkLst>
        </pc:picChg>
        <pc:picChg chg="add">
          <ac:chgData name="Παναγιώτης Ζιούλης" userId="06002c86e299a029" providerId="LiveId" clId="{BA470DA0-7781-456A-8492-EC4FA874D145}" dt="2024-02-18T16:43:21.612" v="202" actId="26606"/>
          <ac:picMkLst>
            <pc:docMk/>
            <pc:sldMk cId="1251781861" sldId="276"/>
            <ac:picMk id="64" creationId="{C12D3BA8-DAE9-0930-0F06-C1B61DC7EB30}"/>
          </ac:picMkLst>
        </pc:picChg>
        <pc:cxnChg chg="add del">
          <ac:chgData name="Παναγιώτης Ζιούλης" userId="06002c86e299a029" providerId="LiveId" clId="{BA470DA0-7781-456A-8492-EC4FA874D145}" dt="2024-02-18T16:40:29.108" v="151"/>
          <ac:cxnSpMkLst>
            <pc:docMk/>
            <pc:sldMk cId="1251781861" sldId="276"/>
            <ac:cxnSpMk id="14" creationId="{D33B4346-E27D-4B30-9B39-4FD2767340FC}"/>
          </ac:cxnSpMkLst>
        </pc:cxnChg>
      </pc:sldChg>
      <pc:sldChg chg="addSp delSp modSp new add del mod ord setBg">
        <pc:chgData name="Παναγιώτης Ζιούλης" userId="06002c86e299a029" providerId="LiveId" clId="{BA470DA0-7781-456A-8492-EC4FA874D145}" dt="2024-02-18T16:36:20.312" v="84" actId="680"/>
        <pc:sldMkLst>
          <pc:docMk/>
          <pc:sldMk cId="3138116400" sldId="276"/>
        </pc:sldMkLst>
        <pc:spChg chg="mod">
          <ac:chgData name="Παναγιώτης Ζιούλης" userId="06002c86e299a029" providerId="LiveId" clId="{BA470DA0-7781-456A-8492-EC4FA874D145}" dt="2024-02-18T16:36:19.143" v="82" actId="26606"/>
          <ac:spMkLst>
            <pc:docMk/>
            <pc:sldMk cId="3138116400" sldId="276"/>
            <ac:spMk id="2" creationId="{3D72A2E3-3775-8968-565F-69CDC8F4332D}"/>
          </ac:spMkLst>
        </pc:spChg>
        <pc:spChg chg="mod">
          <ac:chgData name="Παναγιώτης Ζιούλης" userId="06002c86e299a029" providerId="LiveId" clId="{BA470DA0-7781-456A-8492-EC4FA874D145}" dt="2024-02-18T16:36:19.143" v="82" actId="26606"/>
          <ac:spMkLst>
            <pc:docMk/>
            <pc:sldMk cId="3138116400" sldId="276"/>
            <ac:spMk id="3" creationId="{5A80BBD7-6110-BF48-B044-8AB0258F28F8}"/>
          </ac:spMkLst>
        </pc:spChg>
        <pc:spChg chg="add del">
          <ac:chgData name="Παναγιώτης Ζιούλης" userId="06002c86e299a029" providerId="LiveId" clId="{BA470DA0-7781-456A-8492-EC4FA874D145}" dt="2024-02-18T16:35:08.596" v="65" actId="26606"/>
          <ac:spMkLst>
            <pc:docMk/>
            <pc:sldMk cId="3138116400" sldId="276"/>
            <ac:spMk id="8" creationId="{4522B21E-B2B9-4C72-9A71-C87EFD137480}"/>
          </ac:spMkLst>
        </pc:spChg>
        <pc:spChg chg="add del">
          <ac:chgData name="Παναγιώτης Ζιούλης" userId="06002c86e299a029" providerId="LiveId" clId="{BA470DA0-7781-456A-8492-EC4FA874D145}" dt="2024-02-18T16:35:08.596" v="65" actId="26606"/>
          <ac:spMkLst>
            <pc:docMk/>
            <pc:sldMk cId="3138116400" sldId="276"/>
            <ac:spMk id="10" creationId="{5EB7D2A2-F448-44D4-938C-DC84CBCB3B1E}"/>
          </ac:spMkLst>
        </pc:spChg>
        <pc:spChg chg="add del">
          <ac:chgData name="Παναγιώτης Ζιούλης" userId="06002c86e299a029" providerId="LiveId" clId="{BA470DA0-7781-456A-8492-EC4FA874D145}" dt="2024-02-18T16:35:08.596" v="65" actId="26606"/>
          <ac:spMkLst>
            <pc:docMk/>
            <pc:sldMk cId="3138116400" sldId="276"/>
            <ac:spMk id="12" creationId="{871AEA07-1E14-44B4-8E55-64EF049CD66F}"/>
          </ac:spMkLst>
        </pc:spChg>
        <pc:grpChg chg="add del">
          <ac:chgData name="Παναγιώτης Ζιούλης" userId="06002c86e299a029" providerId="LiveId" clId="{BA470DA0-7781-456A-8492-EC4FA874D145}" dt="2024-02-18T16:36:19.143" v="82" actId="26606"/>
          <ac:grpSpMkLst>
            <pc:docMk/>
            <pc:sldMk cId="3138116400" sldId="276"/>
            <ac:grpSpMk id="9" creationId="{2B33CDD2-C0CB-D8AD-886D-0ABC95A02B71}"/>
          </ac:grpSpMkLst>
        </pc:grpChg>
        <pc:picChg chg="add del mod">
          <ac:chgData name="Παναγιώτης Ζιούλης" userId="06002c86e299a029" providerId="LiveId" clId="{BA470DA0-7781-456A-8492-EC4FA874D145}" dt="2024-02-18T16:36:19.143" v="82" actId="26606"/>
          <ac:picMkLst>
            <pc:docMk/>
            <pc:sldMk cId="3138116400" sldId="276"/>
            <ac:picMk id="5" creationId="{08F7C949-BFF6-2319-58A2-F04CBFEBEA60}"/>
          </ac:picMkLst>
        </pc:picChg>
        <pc:cxnChg chg="add del">
          <ac:chgData name="Παναγιώτης Ζιούλης" userId="06002c86e299a029" providerId="LiveId" clId="{BA470DA0-7781-456A-8492-EC4FA874D145}" dt="2024-02-18T16:35:08.596" v="65" actId="26606"/>
          <ac:cxnSpMkLst>
            <pc:docMk/>
            <pc:sldMk cId="3138116400" sldId="276"/>
            <ac:cxnSpMk id="14" creationId="{F7C8EA93-3210-4C62-99E9-153C275E3A87}"/>
          </ac:cxnSpMkLst>
        </pc:cxnChg>
      </pc:sldChg>
      <pc:sldChg chg="addSp delSp modSp new del mod ord setBg delDesignElem">
        <pc:chgData name="Παναγιώτης Ζιούλης" userId="06002c86e299a029" providerId="LiveId" clId="{BA470DA0-7781-456A-8492-EC4FA874D145}" dt="2024-02-18T16:49:13.293" v="327" actId="47"/>
        <pc:sldMkLst>
          <pc:docMk/>
          <pc:sldMk cId="3992978763" sldId="276"/>
        </pc:sldMkLst>
        <pc:spChg chg="mod">
          <ac:chgData name="Παναγιώτης Ζιούλης" userId="06002c86e299a029" providerId="LiveId" clId="{BA470DA0-7781-456A-8492-EC4FA874D145}" dt="2024-02-18T16:49:11.539" v="326" actId="14100"/>
          <ac:spMkLst>
            <pc:docMk/>
            <pc:sldMk cId="3992978763" sldId="276"/>
            <ac:spMk id="2" creationId="{A3B4130D-7F74-1A55-F64D-6E4CB88804A6}"/>
          </ac:spMkLst>
        </pc:spChg>
        <pc:spChg chg="mod">
          <ac:chgData name="Παναγιώτης Ζιούλης" userId="06002c86e299a029" providerId="LiveId" clId="{BA470DA0-7781-456A-8492-EC4FA874D145}" dt="2024-02-18T16:45:20.819" v="221" actId="26606"/>
          <ac:spMkLst>
            <pc:docMk/>
            <pc:sldMk cId="3992978763" sldId="276"/>
            <ac:spMk id="3" creationId="{575630AE-887F-2F05-6052-8CBD5C92A883}"/>
          </ac:spMkLst>
        </pc:spChg>
        <pc:spChg chg="add del">
          <ac:chgData name="Παναγιώτης Ζιούλης" userId="06002c86e299a029" providerId="LiveId" clId="{BA470DA0-7781-456A-8492-EC4FA874D145}" dt="2024-02-18T16:44:57.174" v="215" actId="26606"/>
          <ac:spMkLst>
            <pc:docMk/>
            <pc:sldMk cId="3992978763" sldId="276"/>
            <ac:spMk id="9" creationId="{32E62931-8EB4-42BB-BAAB-D8757BE66D8E}"/>
          </ac:spMkLst>
        </pc:spChg>
        <pc:spChg chg="add del">
          <ac:chgData name="Παναγιώτης Ζιούλης" userId="06002c86e299a029" providerId="LiveId" clId="{BA470DA0-7781-456A-8492-EC4FA874D145}" dt="2024-02-18T16:45:04.796" v="217" actId="26606"/>
          <ac:spMkLst>
            <pc:docMk/>
            <pc:sldMk cId="3992978763" sldId="276"/>
            <ac:spMk id="11" creationId="{82580482-BA80-420A-8A05-C58E97F26B21}"/>
          </ac:spMkLst>
        </pc:spChg>
        <pc:spChg chg="add del">
          <ac:chgData name="Παναγιώτης Ζιούλης" userId="06002c86e299a029" providerId="LiveId" clId="{BA470DA0-7781-456A-8492-EC4FA874D145}" dt="2024-02-18T16:45:04.796" v="217" actId="26606"/>
          <ac:spMkLst>
            <pc:docMk/>
            <pc:sldMk cId="3992978763" sldId="276"/>
            <ac:spMk id="12" creationId="{9B7AD9F6-8CE7-4299-8FC6-328F4DCD3FF9}"/>
          </ac:spMkLst>
        </pc:spChg>
        <pc:spChg chg="add del">
          <ac:chgData name="Παναγιώτης Ζιούλης" userId="06002c86e299a029" providerId="LiveId" clId="{BA470DA0-7781-456A-8492-EC4FA874D145}" dt="2024-02-18T16:45:11.577" v="220"/>
          <ac:spMkLst>
            <pc:docMk/>
            <pc:sldMk cId="3992978763" sldId="276"/>
            <ac:spMk id="15" creationId="{ECC07320-C2CA-4E29-8481-9D9E143C7788}"/>
          </ac:spMkLst>
        </pc:spChg>
        <pc:spChg chg="add">
          <ac:chgData name="Παναγιώτης Ζιούλης" userId="06002c86e299a029" providerId="LiveId" clId="{BA470DA0-7781-456A-8492-EC4FA874D145}" dt="2024-02-18T16:45:20.819" v="221" actId="26606"/>
          <ac:spMkLst>
            <pc:docMk/>
            <pc:sldMk cId="3992978763" sldId="276"/>
            <ac:spMk id="21" creationId="{E58348C3-6249-4952-AA86-C63DB35EA9F2}"/>
          </ac:spMkLst>
        </pc:spChg>
        <pc:grpChg chg="add">
          <ac:chgData name="Παναγιώτης Ζιούλης" userId="06002c86e299a029" providerId="LiveId" clId="{BA470DA0-7781-456A-8492-EC4FA874D145}" dt="2024-02-18T16:45:20.819" v="221" actId="26606"/>
          <ac:grpSpMkLst>
            <pc:docMk/>
            <pc:sldMk cId="3992978763" sldId="276"/>
            <ac:grpSpMk id="23" creationId="{DE6174AD-DBB0-43E6-98C2-738DB3A15244}"/>
          </ac:grpSpMkLst>
        </pc:grpChg>
        <pc:picChg chg="add del">
          <ac:chgData name="Παναγιώτης Ζιούλης" userId="06002c86e299a029" providerId="LiveId" clId="{BA470DA0-7781-456A-8492-EC4FA874D145}" dt="2024-02-18T16:44:57.174" v="215" actId="26606"/>
          <ac:picMkLst>
            <pc:docMk/>
            <pc:sldMk cId="3992978763" sldId="276"/>
            <ac:picMk id="5" creationId="{10AB0DD4-0534-3E1E-E7ED-69E1F5184EEC}"/>
          </ac:picMkLst>
        </pc:picChg>
        <pc:picChg chg="add del">
          <ac:chgData name="Παναγιώτης Ζιούλης" userId="06002c86e299a029" providerId="LiveId" clId="{BA470DA0-7781-456A-8492-EC4FA874D145}" dt="2024-02-18T16:45:04.796" v="217" actId="26606"/>
          <ac:picMkLst>
            <pc:docMk/>
            <pc:sldMk cId="3992978763" sldId="276"/>
            <ac:picMk id="13" creationId="{EFFC8F64-6EAE-C3AD-6B59-1CF6291AD3F8}"/>
          </ac:picMkLst>
        </pc:picChg>
        <pc:picChg chg="add mod">
          <ac:chgData name="Παναγιώτης Ζιούλης" userId="06002c86e299a029" providerId="LiveId" clId="{BA470DA0-7781-456A-8492-EC4FA874D145}" dt="2024-02-18T16:45:20.819" v="221" actId="26606"/>
          <ac:picMkLst>
            <pc:docMk/>
            <pc:sldMk cId="3992978763" sldId="276"/>
            <ac:picMk id="16" creationId="{E51FE054-8AD3-D550-B43B-7245A196144B}"/>
          </ac:picMkLst>
        </pc:picChg>
      </pc:sldChg>
      <pc:sldChg chg="delSp modSp new del mod">
        <pc:chgData name="Παναγιώτης Ζιούλης" userId="06002c86e299a029" providerId="LiveId" clId="{BA470DA0-7781-456A-8492-EC4FA874D145}" dt="2024-02-25T16:16:40.384" v="7356" actId="47"/>
        <pc:sldMkLst>
          <pc:docMk/>
          <pc:sldMk cId="576853618" sldId="277"/>
        </pc:sldMkLst>
        <pc:spChg chg="mod">
          <ac:chgData name="Παναγιώτης Ζιούλης" userId="06002c86e299a029" providerId="LiveId" clId="{BA470DA0-7781-456A-8492-EC4FA874D145}" dt="2024-02-23T09:13:53.912" v="662" actId="1076"/>
          <ac:spMkLst>
            <pc:docMk/>
            <pc:sldMk cId="576853618" sldId="277"/>
            <ac:spMk id="2" creationId="{1B92BC9A-EC87-352B-C7DE-CB965A9F639D}"/>
          </ac:spMkLst>
        </pc:spChg>
        <pc:spChg chg="del mod">
          <ac:chgData name="Παναγιώτης Ζιούλης" userId="06002c86e299a029" providerId="LiveId" clId="{BA470DA0-7781-456A-8492-EC4FA874D145}" dt="2024-02-18T17:16:00.667" v="605" actId="478"/>
          <ac:spMkLst>
            <pc:docMk/>
            <pc:sldMk cId="576853618" sldId="277"/>
            <ac:spMk id="3" creationId="{8852599E-D1BD-E972-5688-3FEAD2BD07CF}"/>
          </ac:spMkLst>
        </pc:spChg>
      </pc:sldChg>
      <pc:sldChg chg="modSp new del mod">
        <pc:chgData name="Παναγιώτης Ζιούλης" userId="06002c86e299a029" providerId="LiveId" clId="{BA470DA0-7781-456A-8492-EC4FA874D145}" dt="2024-02-18T17:15:03.878" v="578" actId="680"/>
        <pc:sldMkLst>
          <pc:docMk/>
          <pc:sldMk cId="919072605" sldId="277"/>
        </pc:sldMkLst>
        <pc:spChg chg="mod">
          <ac:chgData name="Παναγιώτης Ζιούλης" userId="06002c86e299a029" providerId="LiveId" clId="{BA470DA0-7781-456A-8492-EC4FA874D145}" dt="2024-02-18T17:15:02.925" v="577" actId="1076"/>
          <ac:spMkLst>
            <pc:docMk/>
            <pc:sldMk cId="919072605" sldId="277"/>
            <ac:spMk id="2" creationId="{5D02B2DF-B73B-3790-7EFF-15E6EE5D6A71}"/>
          </ac:spMkLst>
        </pc:spChg>
      </pc:sldChg>
      <pc:sldChg chg="addSp delSp modSp new del mod ord modNotesTx">
        <pc:chgData name="Παναγιώτης Ζιούλης" userId="06002c86e299a029" providerId="LiveId" clId="{BA470DA0-7781-456A-8492-EC4FA874D145}" dt="2024-02-24T08:25:34.978" v="905" actId="47"/>
        <pc:sldMkLst>
          <pc:docMk/>
          <pc:sldMk cId="156846309" sldId="278"/>
        </pc:sldMkLst>
        <pc:spChg chg="mod">
          <ac:chgData name="Παναγιώτης Ζιούλης" userId="06002c86e299a029" providerId="LiveId" clId="{BA470DA0-7781-456A-8492-EC4FA874D145}" dt="2024-02-23T09:17:13.968" v="684" actId="20577"/>
          <ac:spMkLst>
            <pc:docMk/>
            <pc:sldMk cId="156846309" sldId="278"/>
            <ac:spMk id="2" creationId="{4658DCC6-D6F9-E57A-BD1B-93FC44676475}"/>
          </ac:spMkLst>
        </pc:spChg>
        <pc:spChg chg="del">
          <ac:chgData name="Παναγιώτης Ζιούλης" userId="06002c86e299a029" providerId="LiveId" clId="{BA470DA0-7781-456A-8492-EC4FA874D145}" dt="2024-02-23T09:11:00.750" v="620" actId="3680"/>
          <ac:spMkLst>
            <pc:docMk/>
            <pc:sldMk cId="156846309" sldId="278"/>
            <ac:spMk id="3" creationId="{8274A1B8-12C3-4CC0-A526-CEE98F27666A}"/>
          </ac:spMkLst>
        </pc:spChg>
        <pc:graphicFrameChg chg="add mod ord modGraphic">
          <ac:chgData name="Παναγιώτης Ζιούλης" userId="06002c86e299a029" providerId="LiveId" clId="{BA470DA0-7781-456A-8492-EC4FA874D145}" dt="2024-02-23T10:01:35.869" v="690" actId="20577"/>
          <ac:graphicFrameMkLst>
            <pc:docMk/>
            <pc:sldMk cId="156846309" sldId="278"/>
            <ac:graphicFrameMk id="5" creationId="{5DE407E2-0405-5CBD-5AAC-7E178F7E0006}"/>
          </ac:graphicFrameMkLst>
        </pc:graphicFrameChg>
      </pc:sldChg>
      <pc:sldChg chg="add del ord">
        <pc:chgData name="Παναγιώτης Ζιούλης" userId="06002c86e299a029" providerId="LiveId" clId="{BA470DA0-7781-456A-8492-EC4FA874D145}" dt="2024-02-24T08:29:31.733" v="1013" actId="47"/>
        <pc:sldMkLst>
          <pc:docMk/>
          <pc:sldMk cId="918475755" sldId="279"/>
        </pc:sldMkLst>
      </pc:sldChg>
      <pc:sldChg chg="add del ord">
        <pc:chgData name="Παναγιώτης Ζιούλης" userId="06002c86e299a029" providerId="LiveId" clId="{BA470DA0-7781-456A-8492-EC4FA874D145}" dt="2024-02-24T08:29:32.671" v="1014" actId="47"/>
        <pc:sldMkLst>
          <pc:docMk/>
          <pc:sldMk cId="2605380434" sldId="280"/>
        </pc:sldMkLst>
      </pc:sldChg>
      <pc:sldChg chg="add del ord">
        <pc:chgData name="Παναγιώτης Ζιούλης" userId="06002c86e299a029" providerId="LiveId" clId="{BA470DA0-7781-456A-8492-EC4FA874D145}" dt="2024-02-24T08:29:30.577" v="1012" actId="47"/>
        <pc:sldMkLst>
          <pc:docMk/>
          <pc:sldMk cId="3286884258" sldId="281"/>
        </pc:sldMkLst>
      </pc:sldChg>
      <pc:sldChg chg="add del ord">
        <pc:chgData name="Παναγιώτης Ζιούλης" userId="06002c86e299a029" providerId="LiveId" clId="{BA470DA0-7781-456A-8492-EC4FA874D145}" dt="2024-02-24T08:29:33.702" v="1015" actId="47"/>
        <pc:sldMkLst>
          <pc:docMk/>
          <pc:sldMk cId="1291259946" sldId="282"/>
        </pc:sldMkLst>
      </pc:sldChg>
      <pc:sldChg chg="addSp delSp modSp add del mod">
        <pc:chgData name="Παναγιώτης Ζιούλης" userId="06002c86e299a029" providerId="LiveId" clId="{BA470DA0-7781-456A-8492-EC4FA874D145}" dt="2024-02-24T08:29:29.311" v="1011" actId="47"/>
        <pc:sldMkLst>
          <pc:docMk/>
          <pc:sldMk cId="982760179" sldId="283"/>
        </pc:sldMkLst>
        <pc:spChg chg="del">
          <ac:chgData name="Παναγιώτης Ζιούλης" userId="06002c86e299a029" providerId="LiveId" clId="{BA470DA0-7781-456A-8492-EC4FA874D145}" dt="2024-02-24T08:26:16.821" v="906" actId="478"/>
          <ac:spMkLst>
            <pc:docMk/>
            <pc:sldMk cId="982760179" sldId="283"/>
            <ac:spMk id="2" creationId="{8D1E99D6-64FB-DF43-EAFE-6811D6B0FA2B}"/>
          </ac:spMkLst>
        </pc:spChg>
        <pc:spChg chg="del">
          <ac:chgData name="Παναγιώτης Ζιούλης" userId="06002c86e299a029" providerId="LiveId" clId="{BA470DA0-7781-456A-8492-EC4FA874D145}" dt="2024-02-24T08:26:18.258" v="907" actId="478"/>
          <ac:spMkLst>
            <pc:docMk/>
            <pc:sldMk cId="982760179" sldId="283"/>
            <ac:spMk id="4" creationId="{07A4E7B0-DAA4-F421-36FF-A5FF0E72CED5}"/>
          </ac:spMkLst>
        </pc:spChg>
        <pc:spChg chg="add del mod">
          <ac:chgData name="Παναγιώτης Ζιούλης" userId="06002c86e299a029" providerId="LiveId" clId="{BA470DA0-7781-456A-8492-EC4FA874D145}" dt="2024-02-24T08:26:29.244" v="910" actId="478"/>
          <ac:spMkLst>
            <pc:docMk/>
            <pc:sldMk cId="982760179" sldId="283"/>
            <ac:spMk id="7" creationId="{0A0DBFDB-8E62-BB90-88E5-487CF839BF90}"/>
          </ac:spMkLst>
        </pc:spChg>
        <pc:graphicFrameChg chg="add mod">
          <ac:chgData name="Παναγιώτης Ζιούλης" userId="06002c86e299a029" providerId="LiveId" clId="{BA470DA0-7781-456A-8492-EC4FA874D145}" dt="2024-02-24T08:26:20.337" v="908"/>
          <ac:graphicFrameMkLst>
            <pc:docMk/>
            <pc:sldMk cId="982760179" sldId="283"/>
            <ac:graphicFrameMk id="3" creationId="{DF0C4B9F-87CD-55D0-CEB6-9226C9925997}"/>
          </ac:graphicFrameMkLst>
        </pc:graphicFrameChg>
        <pc:graphicFrameChg chg="add del mod modGraphic">
          <ac:chgData name="Παναγιώτης Ζιούλης" userId="06002c86e299a029" providerId="LiveId" clId="{BA470DA0-7781-456A-8492-EC4FA874D145}" dt="2024-02-24T08:27:00.262" v="916" actId="798"/>
          <ac:graphicFrameMkLst>
            <pc:docMk/>
            <pc:sldMk cId="982760179" sldId="283"/>
            <ac:graphicFrameMk id="5" creationId="{28DD824B-D8BA-05C7-8D7E-7CD5A4A3FCEF}"/>
          </ac:graphicFrameMkLst>
        </pc:graphicFrameChg>
      </pc:sldChg>
      <pc:sldChg chg="add del ord">
        <pc:chgData name="Παναγιώτης Ζιούλης" userId="06002c86e299a029" providerId="LiveId" clId="{BA470DA0-7781-456A-8492-EC4FA874D145}" dt="2024-02-24T08:29:34.702" v="1016" actId="47"/>
        <pc:sldMkLst>
          <pc:docMk/>
          <pc:sldMk cId="3494179149" sldId="284"/>
        </pc:sldMkLst>
      </pc:sldChg>
      <pc:sldChg chg="add del ord">
        <pc:chgData name="Παναγιώτης Ζιούλης" userId="06002c86e299a029" providerId="LiveId" clId="{BA470DA0-7781-456A-8492-EC4FA874D145}" dt="2024-02-24T08:29:39.765" v="1021" actId="47"/>
        <pc:sldMkLst>
          <pc:docMk/>
          <pc:sldMk cId="3360832248" sldId="285"/>
        </pc:sldMkLst>
      </pc:sldChg>
      <pc:sldChg chg="add del ord">
        <pc:chgData name="Παναγιώτης Ζιούλης" userId="06002c86e299a029" providerId="LiveId" clId="{BA470DA0-7781-456A-8492-EC4FA874D145}" dt="2024-02-24T08:29:38.827" v="1020" actId="47"/>
        <pc:sldMkLst>
          <pc:docMk/>
          <pc:sldMk cId="2934830787" sldId="286"/>
        </pc:sldMkLst>
      </pc:sldChg>
      <pc:sldChg chg="add del ord">
        <pc:chgData name="Παναγιώτης Ζιούλης" userId="06002c86e299a029" providerId="LiveId" clId="{BA470DA0-7781-456A-8492-EC4FA874D145}" dt="2024-02-24T08:29:37.718" v="1019" actId="47"/>
        <pc:sldMkLst>
          <pc:docMk/>
          <pc:sldMk cId="3027418651" sldId="287"/>
        </pc:sldMkLst>
      </pc:sldChg>
      <pc:sldChg chg="add del">
        <pc:chgData name="Παναγιώτης Ζιούλης" userId="06002c86e299a029" providerId="LiveId" clId="{BA470DA0-7781-456A-8492-EC4FA874D145}" dt="2024-02-24T08:29:35.765" v="1017" actId="47"/>
        <pc:sldMkLst>
          <pc:docMk/>
          <pc:sldMk cId="1884238706" sldId="288"/>
        </pc:sldMkLst>
      </pc:sldChg>
      <pc:sldChg chg="add del ord">
        <pc:chgData name="Παναγιώτης Ζιούλης" userId="06002c86e299a029" providerId="LiveId" clId="{BA470DA0-7781-456A-8492-EC4FA874D145}" dt="2024-02-24T08:29:36.733" v="1018" actId="47"/>
        <pc:sldMkLst>
          <pc:docMk/>
          <pc:sldMk cId="828127604" sldId="289"/>
        </pc:sldMkLst>
      </pc:sldChg>
      <pc:sldChg chg="modSp new mod">
        <pc:chgData name="Παναγιώτης Ζιούλης" userId="06002c86e299a029" providerId="LiveId" clId="{BA470DA0-7781-456A-8492-EC4FA874D145}" dt="2024-02-26T08:34:46.802" v="8726"/>
        <pc:sldMkLst>
          <pc:docMk/>
          <pc:sldMk cId="768909168" sldId="290"/>
        </pc:sldMkLst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768909168" sldId="290"/>
            <ac:spMk id="2" creationId="{48F216B1-F2F8-D56B-5BD1-4397362FDF96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768909168" sldId="290"/>
            <ac:spMk id="3" creationId="{25191C0C-8B52-A683-A7B8-C1959D883707}"/>
          </ac:spMkLst>
        </pc:spChg>
      </pc:sldChg>
      <pc:sldChg chg="addSp delSp modSp add del mod modNotes">
        <pc:chgData name="Παναγιώτης Ζιούλης" userId="06002c86e299a029" providerId="LiveId" clId="{BA470DA0-7781-456A-8492-EC4FA874D145}" dt="2024-02-26T09:19:48.505" v="9256" actId="20577"/>
        <pc:sldMkLst>
          <pc:docMk/>
          <pc:sldMk cId="1390840653" sldId="291"/>
        </pc:sldMkLst>
        <pc:spChg chg="del">
          <ac:chgData name="Παναγιώτης Ζιούλης" userId="06002c86e299a029" providerId="LiveId" clId="{BA470DA0-7781-456A-8492-EC4FA874D145}" dt="2024-02-24T08:24:10.175" v="882" actId="478"/>
          <ac:spMkLst>
            <pc:docMk/>
            <pc:sldMk cId="1390840653" sldId="291"/>
            <ac:spMk id="2" creationId="{659E3EC1-489D-5E4C-2E6A-3103A1E07177}"/>
          </ac:spMkLst>
        </pc:spChg>
        <pc:spChg chg="add del mod">
          <ac:chgData name="Παναγιώτης Ζιούλης" userId="06002c86e299a029" providerId="LiveId" clId="{BA470DA0-7781-456A-8492-EC4FA874D145}" dt="2024-02-24T16:48:44.169" v="7175" actId="478"/>
          <ac:spMkLst>
            <pc:docMk/>
            <pc:sldMk cId="1390840653" sldId="291"/>
            <ac:spMk id="3" creationId="{5A4E3499-B4C3-2B74-52A4-3DB0B58EBA01}"/>
          </ac:spMkLst>
        </pc:spChg>
        <pc:spChg chg="del">
          <ac:chgData name="Παναγιώτης Ζιούλης" userId="06002c86e299a029" providerId="LiveId" clId="{BA470DA0-7781-456A-8492-EC4FA874D145}" dt="2024-02-24T08:24:14.370" v="884" actId="478"/>
          <ac:spMkLst>
            <pc:docMk/>
            <pc:sldMk cId="1390840653" sldId="291"/>
            <ac:spMk id="4" creationId="{8E43538C-3C02-9E87-6501-D707A2B88877}"/>
          </ac:spMkLst>
        </pc:spChg>
        <pc:spChg chg="add del mod">
          <ac:chgData name="Παναγιώτης Ζιούλης" userId="06002c86e299a029" providerId="LiveId" clId="{BA470DA0-7781-456A-8492-EC4FA874D145}" dt="2024-02-24T08:24:12.849" v="883" actId="478"/>
          <ac:spMkLst>
            <pc:docMk/>
            <pc:sldMk cId="1390840653" sldId="291"/>
            <ac:spMk id="6" creationId="{B9DDC644-2B1E-35F1-0A17-AAC4B433B80A}"/>
          </ac:spMkLst>
        </pc:spChg>
        <pc:graphicFrameChg chg="mod modGraphic">
          <ac:chgData name="Παναγιώτης Ζιούλης" userId="06002c86e299a029" providerId="LiveId" clId="{BA470DA0-7781-456A-8492-EC4FA874D145}" dt="2024-02-26T09:19:48.505" v="9256" actId="20577"/>
          <ac:graphicFrameMkLst>
            <pc:docMk/>
            <pc:sldMk cId="1390840653" sldId="291"/>
            <ac:graphicFrameMk id="5" creationId="{325B1E99-ACB8-EFE9-407F-1BA60D64E37C}"/>
          </ac:graphicFrameMkLst>
        </pc:graphicFrameChg>
      </pc:sldChg>
      <pc:sldChg chg="modSp add mod ord modNotes">
        <pc:chgData name="Παναγιώτης Ζιούλης" userId="06002c86e299a029" providerId="LiveId" clId="{BA470DA0-7781-456A-8492-EC4FA874D145}" dt="2024-02-26T09:19:40.489" v="9252" actId="20577"/>
        <pc:sldMkLst>
          <pc:docMk/>
          <pc:sldMk cId="35572045" sldId="292"/>
        </pc:sldMkLst>
        <pc:graphicFrameChg chg="mod modGraphic">
          <ac:chgData name="Παναγιώτης Ζιούλης" userId="06002c86e299a029" providerId="LiveId" clId="{BA470DA0-7781-456A-8492-EC4FA874D145}" dt="2024-02-26T09:19:40.489" v="9252" actId="20577"/>
          <ac:graphicFrameMkLst>
            <pc:docMk/>
            <pc:sldMk cId="35572045" sldId="292"/>
            <ac:graphicFrameMk id="5" creationId="{E75B9B1C-9582-E04B-09DF-C135D1CEFDCD}"/>
          </ac:graphicFrameMkLst>
        </pc:graphicFrameChg>
      </pc:sldChg>
      <pc:sldChg chg="add del ord">
        <pc:chgData name="Παναγιώτης Ζιούλης" userId="06002c86e299a029" providerId="LiveId" clId="{BA470DA0-7781-456A-8492-EC4FA874D145}" dt="2024-02-24T08:34:47.202" v="1198" actId="47"/>
        <pc:sldMkLst>
          <pc:docMk/>
          <pc:sldMk cId="2700528298" sldId="292"/>
        </pc:sldMkLst>
      </pc:sldChg>
      <pc:sldChg chg="add del ord">
        <pc:chgData name="Παναγιώτης Ζιούλης" userId="06002c86e299a029" providerId="LiveId" clId="{BA470DA0-7781-456A-8492-EC4FA874D145}" dt="2024-02-24T08:34:45.873" v="1197" actId="47"/>
        <pc:sldMkLst>
          <pc:docMk/>
          <pc:sldMk cId="2733453337" sldId="293"/>
        </pc:sldMkLst>
      </pc:sldChg>
      <pc:sldChg chg="modSp add mod ord modNotes">
        <pc:chgData name="Παναγιώτης Ζιούλης" userId="06002c86e299a029" providerId="LiveId" clId="{BA470DA0-7781-456A-8492-EC4FA874D145}" dt="2024-02-26T09:19:44.833" v="9254" actId="20577"/>
        <pc:sldMkLst>
          <pc:docMk/>
          <pc:sldMk cId="4013857923" sldId="293"/>
        </pc:sldMkLst>
        <pc:graphicFrameChg chg="mod modGraphic">
          <ac:chgData name="Παναγιώτης Ζιούλης" userId="06002c86e299a029" providerId="LiveId" clId="{BA470DA0-7781-456A-8492-EC4FA874D145}" dt="2024-02-26T09:19:44.833" v="9254" actId="20577"/>
          <ac:graphicFrameMkLst>
            <pc:docMk/>
            <pc:sldMk cId="4013857923" sldId="293"/>
            <ac:graphicFrameMk id="5" creationId="{399CF26B-7E0B-7BF6-49B7-C47AB94D1D7F}"/>
          </ac:graphicFrameMkLst>
        </pc:graphicFrameChg>
      </pc:sldChg>
      <pc:sldChg chg="add del ord">
        <pc:chgData name="Παναγιώτης Ζιούλης" userId="06002c86e299a029" providerId="LiveId" clId="{BA470DA0-7781-456A-8492-EC4FA874D145}" dt="2024-02-24T08:34:41.092" v="1194" actId="47"/>
        <pc:sldMkLst>
          <pc:docMk/>
          <pc:sldMk cId="271717767" sldId="294"/>
        </pc:sldMkLst>
      </pc:sldChg>
      <pc:sldChg chg="modSp add mod ord modNotes">
        <pc:chgData name="Παναγιώτης Ζιούλης" userId="06002c86e299a029" providerId="LiveId" clId="{BA470DA0-7781-456A-8492-EC4FA874D145}" dt="2024-02-26T09:19:36.379" v="9250" actId="20577"/>
        <pc:sldMkLst>
          <pc:docMk/>
          <pc:sldMk cId="1728433816" sldId="294"/>
        </pc:sldMkLst>
        <pc:graphicFrameChg chg="mod modGraphic">
          <ac:chgData name="Παναγιώτης Ζιούλης" userId="06002c86e299a029" providerId="LiveId" clId="{BA470DA0-7781-456A-8492-EC4FA874D145}" dt="2024-02-26T09:19:36.379" v="9250" actId="20577"/>
          <ac:graphicFrameMkLst>
            <pc:docMk/>
            <pc:sldMk cId="1728433816" sldId="294"/>
            <ac:graphicFrameMk id="5" creationId="{6255ACAB-50CC-9C79-1B2D-EC36A9B70CB2}"/>
          </ac:graphicFrameMkLst>
        </pc:graphicFrameChg>
      </pc:sldChg>
      <pc:sldChg chg="add del ord">
        <pc:chgData name="Παναγιώτης Ζιούλης" userId="06002c86e299a029" providerId="LiveId" clId="{BA470DA0-7781-456A-8492-EC4FA874D145}" dt="2024-02-24T08:34:40.045" v="1193" actId="47"/>
        <pc:sldMkLst>
          <pc:docMk/>
          <pc:sldMk cId="1958816031" sldId="295"/>
        </pc:sldMkLst>
      </pc:sldChg>
      <pc:sldChg chg="modSp add mod ord modNotes">
        <pc:chgData name="Παναγιώτης Ζιούλης" userId="06002c86e299a029" providerId="LiveId" clId="{BA470DA0-7781-456A-8492-EC4FA874D145}" dt="2024-02-26T09:19:31.941" v="9248" actId="20577"/>
        <pc:sldMkLst>
          <pc:docMk/>
          <pc:sldMk cId="3861407969" sldId="295"/>
        </pc:sldMkLst>
        <pc:graphicFrameChg chg="mod modGraphic">
          <ac:chgData name="Παναγιώτης Ζιούλης" userId="06002c86e299a029" providerId="LiveId" clId="{BA470DA0-7781-456A-8492-EC4FA874D145}" dt="2024-02-26T09:19:31.941" v="9248" actId="20577"/>
          <ac:graphicFrameMkLst>
            <pc:docMk/>
            <pc:sldMk cId="3861407969" sldId="295"/>
            <ac:graphicFrameMk id="5" creationId="{CCAD1235-66B3-2A6C-5E02-FAFB8A2B53C0}"/>
          </ac:graphicFrameMkLst>
        </pc:graphicFrameChg>
      </pc:sldChg>
      <pc:sldChg chg="add del ord">
        <pc:chgData name="Παναγιώτης Ζιούλης" userId="06002c86e299a029" providerId="LiveId" clId="{BA470DA0-7781-456A-8492-EC4FA874D145}" dt="2024-02-24T08:34:39.154" v="1192" actId="47"/>
        <pc:sldMkLst>
          <pc:docMk/>
          <pc:sldMk cId="1327210855" sldId="296"/>
        </pc:sldMkLst>
      </pc:sldChg>
      <pc:sldChg chg="modSp add mod ord modNotes">
        <pc:chgData name="Παναγιώτης Ζιούλης" userId="06002c86e299a029" providerId="LiveId" clId="{BA470DA0-7781-456A-8492-EC4FA874D145}" dt="2024-02-26T09:19:27.956" v="9246" actId="20577"/>
        <pc:sldMkLst>
          <pc:docMk/>
          <pc:sldMk cId="1857242305" sldId="296"/>
        </pc:sldMkLst>
        <pc:graphicFrameChg chg="mod modGraphic">
          <ac:chgData name="Παναγιώτης Ζιούλης" userId="06002c86e299a029" providerId="LiveId" clId="{BA470DA0-7781-456A-8492-EC4FA874D145}" dt="2024-02-26T09:19:27.956" v="9246" actId="20577"/>
          <ac:graphicFrameMkLst>
            <pc:docMk/>
            <pc:sldMk cId="1857242305" sldId="296"/>
            <ac:graphicFrameMk id="5" creationId="{BA201D8D-82D0-4E01-A4AE-4424DEA56454}"/>
          </ac:graphicFrameMkLst>
        </pc:graphicFrameChg>
      </pc:sldChg>
      <pc:sldChg chg="modSp add mod ord modNotes">
        <pc:chgData name="Παναγιώτης Ζιούλης" userId="06002c86e299a029" providerId="LiveId" clId="{BA470DA0-7781-456A-8492-EC4FA874D145}" dt="2024-02-26T09:19:21.940" v="9244" actId="20577"/>
        <pc:sldMkLst>
          <pc:docMk/>
          <pc:sldMk cId="426461191" sldId="297"/>
        </pc:sldMkLst>
        <pc:graphicFrameChg chg="mod modGraphic">
          <ac:chgData name="Παναγιώτης Ζιούλης" userId="06002c86e299a029" providerId="LiveId" clId="{BA470DA0-7781-456A-8492-EC4FA874D145}" dt="2024-02-26T09:19:21.940" v="9244" actId="20577"/>
          <ac:graphicFrameMkLst>
            <pc:docMk/>
            <pc:sldMk cId="426461191" sldId="297"/>
            <ac:graphicFrameMk id="5" creationId="{F482A28B-051B-B0A5-B68D-D59B155FFA86}"/>
          </ac:graphicFrameMkLst>
        </pc:graphicFrameChg>
      </pc:sldChg>
      <pc:sldChg chg="add del ord">
        <pc:chgData name="Παναγιώτης Ζιούλης" userId="06002c86e299a029" providerId="LiveId" clId="{BA470DA0-7781-456A-8492-EC4FA874D145}" dt="2024-02-24T08:34:38.185" v="1191" actId="47"/>
        <pc:sldMkLst>
          <pc:docMk/>
          <pc:sldMk cId="3309604824" sldId="297"/>
        </pc:sldMkLst>
      </pc:sldChg>
      <pc:sldChg chg="add del ord">
        <pc:chgData name="Παναγιώτης Ζιούλης" userId="06002c86e299a029" providerId="LiveId" clId="{BA470DA0-7781-456A-8492-EC4FA874D145}" dt="2024-02-24T08:34:37.107" v="1190" actId="47"/>
        <pc:sldMkLst>
          <pc:docMk/>
          <pc:sldMk cId="1620143635" sldId="298"/>
        </pc:sldMkLst>
      </pc:sldChg>
      <pc:sldChg chg="modSp add mod ord modNotes">
        <pc:chgData name="Παναγιώτης Ζιούλης" userId="06002c86e299a029" providerId="LiveId" clId="{BA470DA0-7781-456A-8492-EC4FA874D145}" dt="2024-02-26T09:19:11.907" v="9242" actId="20577"/>
        <pc:sldMkLst>
          <pc:docMk/>
          <pc:sldMk cId="2836277249" sldId="298"/>
        </pc:sldMkLst>
        <pc:graphicFrameChg chg="mod modGraphic">
          <ac:chgData name="Παναγιώτης Ζιούλης" userId="06002c86e299a029" providerId="LiveId" clId="{BA470DA0-7781-456A-8492-EC4FA874D145}" dt="2024-02-26T09:19:11.907" v="9242" actId="20577"/>
          <ac:graphicFrameMkLst>
            <pc:docMk/>
            <pc:sldMk cId="2836277249" sldId="298"/>
            <ac:graphicFrameMk id="5" creationId="{438DF185-A344-C7C3-510B-E44EFDDA4E4F}"/>
          </ac:graphicFrameMkLst>
        </pc:graphicFrameChg>
      </pc:sldChg>
      <pc:sldChg chg="add del ord">
        <pc:chgData name="Παναγιώτης Ζιούλης" userId="06002c86e299a029" providerId="LiveId" clId="{BA470DA0-7781-456A-8492-EC4FA874D145}" dt="2024-02-24T08:34:35.451" v="1189" actId="47"/>
        <pc:sldMkLst>
          <pc:docMk/>
          <pc:sldMk cId="1024187299" sldId="299"/>
        </pc:sldMkLst>
      </pc:sldChg>
      <pc:sldChg chg="modSp add mod ord modNotes">
        <pc:chgData name="Παναγιώτης Ζιούλης" userId="06002c86e299a029" providerId="LiveId" clId="{BA470DA0-7781-456A-8492-EC4FA874D145}" dt="2024-02-26T09:16:33.487" v="9179" actId="20577"/>
        <pc:sldMkLst>
          <pc:docMk/>
          <pc:sldMk cId="4265768663" sldId="299"/>
        </pc:sldMkLst>
        <pc:graphicFrameChg chg="mod modGraphic">
          <ac:chgData name="Παναγιώτης Ζιούλης" userId="06002c86e299a029" providerId="LiveId" clId="{BA470DA0-7781-456A-8492-EC4FA874D145}" dt="2024-02-26T09:16:33.487" v="9179" actId="20577"/>
          <ac:graphicFrameMkLst>
            <pc:docMk/>
            <pc:sldMk cId="4265768663" sldId="299"/>
            <ac:graphicFrameMk id="5" creationId="{E46BEB8F-187C-1B38-A044-00AA7BA1B1BE}"/>
          </ac:graphicFrameMkLst>
        </pc:graphicFrameChg>
      </pc:sldChg>
      <pc:sldChg chg="modSp add mod ord modNotes">
        <pc:chgData name="Παναγιώτης Ζιούλης" userId="06002c86e299a029" providerId="LiveId" clId="{BA470DA0-7781-456A-8492-EC4FA874D145}" dt="2024-02-26T09:17:20.846" v="9199" actId="20577"/>
        <pc:sldMkLst>
          <pc:docMk/>
          <pc:sldMk cId="2406248386" sldId="300"/>
        </pc:sldMkLst>
        <pc:graphicFrameChg chg="mod modGraphic">
          <ac:chgData name="Παναγιώτης Ζιούλης" userId="06002c86e299a029" providerId="LiveId" clId="{BA470DA0-7781-456A-8492-EC4FA874D145}" dt="2024-02-26T09:17:20.846" v="9199" actId="20577"/>
          <ac:graphicFrameMkLst>
            <pc:docMk/>
            <pc:sldMk cId="2406248386" sldId="300"/>
            <ac:graphicFrameMk id="5" creationId="{72415D12-7EBB-3DB3-5DE0-59FAD0DCF920}"/>
          </ac:graphicFrameMkLst>
        </pc:graphicFrameChg>
      </pc:sldChg>
      <pc:sldChg chg="add del ord">
        <pc:chgData name="Παναγιώτης Ζιούλης" userId="06002c86e299a029" providerId="LiveId" clId="{BA470DA0-7781-456A-8492-EC4FA874D145}" dt="2024-02-24T08:34:34.247" v="1188" actId="47"/>
        <pc:sldMkLst>
          <pc:docMk/>
          <pc:sldMk cId="4086170226" sldId="300"/>
        </pc:sldMkLst>
      </pc:sldChg>
      <pc:sldChg chg="modSp add mod ord modNotes">
        <pc:chgData name="Παναγιώτης Ζιούλης" userId="06002c86e299a029" providerId="LiveId" clId="{BA470DA0-7781-456A-8492-EC4FA874D145}" dt="2024-02-26T09:18:04.103" v="9219" actId="20577"/>
        <pc:sldMkLst>
          <pc:docMk/>
          <pc:sldMk cId="763847250" sldId="301"/>
        </pc:sldMkLst>
        <pc:graphicFrameChg chg="mod modGraphic">
          <ac:chgData name="Παναγιώτης Ζιούλης" userId="06002c86e299a029" providerId="LiveId" clId="{BA470DA0-7781-456A-8492-EC4FA874D145}" dt="2024-02-26T09:18:04.103" v="9219" actId="20577"/>
          <ac:graphicFrameMkLst>
            <pc:docMk/>
            <pc:sldMk cId="763847250" sldId="301"/>
            <ac:graphicFrameMk id="5" creationId="{F44FEA3D-85C5-36AD-F9D5-3460ABB30ABE}"/>
          </ac:graphicFrameMkLst>
        </pc:graphicFrameChg>
      </pc:sldChg>
      <pc:sldChg chg="add del ord">
        <pc:chgData name="Παναγιώτης Ζιούλης" userId="06002c86e299a029" providerId="LiveId" clId="{BA470DA0-7781-456A-8492-EC4FA874D145}" dt="2024-02-24T08:34:48.436" v="1199" actId="47"/>
        <pc:sldMkLst>
          <pc:docMk/>
          <pc:sldMk cId="2030650014" sldId="301"/>
        </pc:sldMkLst>
      </pc:sldChg>
      <pc:sldChg chg="add del ord">
        <pc:chgData name="Παναγιώτης Ζιούλης" userId="06002c86e299a029" providerId="LiveId" clId="{BA470DA0-7781-456A-8492-EC4FA874D145}" dt="2024-02-24T08:34:49.655" v="1200" actId="47"/>
        <pc:sldMkLst>
          <pc:docMk/>
          <pc:sldMk cId="1602464599" sldId="302"/>
        </pc:sldMkLst>
      </pc:sldChg>
      <pc:sldChg chg="modSp add mod ord modNotes">
        <pc:chgData name="Παναγιώτης Ζιούλης" userId="06002c86e299a029" providerId="LiveId" clId="{BA470DA0-7781-456A-8492-EC4FA874D145}" dt="2024-02-26T09:18:47.086" v="9240" actId="20577"/>
        <pc:sldMkLst>
          <pc:docMk/>
          <pc:sldMk cId="2034481772" sldId="302"/>
        </pc:sldMkLst>
        <pc:graphicFrameChg chg="mod modGraphic">
          <ac:chgData name="Παναγιώτης Ζιούλης" userId="06002c86e299a029" providerId="LiveId" clId="{BA470DA0-7781-456A-8492-EC4FA874D145}" dt="2024-02-26T09:18:47.086" v="9240" actId="20577"/>
          <ac:graphicFrameMkLst>
            <pc:docMk/>
            <pc:sldMk cId="2034481772" sldId="302"/>
            <ac:graphicFrameMk id="5" creationId="{A81E5ACC-EDD8-1C58-6D86-F8F4D35BAD57}"/>
          </ac:graphicFrameMkLst>
        </pc:graphicFrameChg>
      </pc:sldChg>
      <pc:sldChg chg="addSp modSp new mod modNotes modNotesTx">
        <pc:chgData name="Παναγιώτης Ζιούλης" userId="06002c86e299a029" providerId="LiveId" clId="{BA470DA0-7781-456A-8492-EC4FA874D145}" dt="2024-02-26T09:24:39.865" v="9291" actId="20577"/>
        <pc:sldMkLst>
          <pc:docMk/>
          <pc:sldMk cId="2744470765" sldId="303"/>
        </pc:sldMkLst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2744470765" sldId="303"/>
            <ac:spMk id="2" creationId="{2BC1E789-38B5-F1D0-9B72-CDA599EC1355}"/>
          </ac:spMkLst>
        </pc:spChg>
        <pc:spChg chg="mod">
          <ac:chgData name="Παναγιώτης Ζιούλης" userId="06002c86e299a029" providerId="LiveId" clId="{BA470DA0-7781-456A-8492-EC4FA874D145}" dt="2024-02-26T09:24:39.865" v="9291" actId="20577"/>
          <ac:spMkLst>
            <pc:docMk/>
            <pc:sldMk cId="2744470765" sldId="303"/>
            <ac:spMk id="3" creationId="{F8474381-C049-E6E2-306A-914AB45A46AF}"/>
          </ac:spMkLst>
        </pc:spChg>
        <pc:picChg chg="add mod">
          <ac:chgData name="Παναγιώτης Ζιούλης" userId="06002c86e299a029" providerId="LiveId" clId="{BA470DA0-7781-456A-8492-EC4FA874D145}" dt="2024-02-26T08:34:46.802" v="8726"/>
          <ac:picMkLst>
            <pc:docMk/>
            <pc:sldMk cId="2744470765" sldId="303"/>
            <ac:picMk id="5" creationId="{85767889-3AFA-5054-9693-8EE6A5455D36}"/>
          </ac:picMkLst>
        </pc:picChg>
      </pc:sldChg>
      <pc:sldChg chg="addSp delSp modSp new mod modNotes modNotesTx">
        <pc:chgData name="Παναγιώτης Ζιούλης" userId="06002c86e299a029" providerId="LiveId" clId="{BA470DA0-7781-456A-8492-EC4FA874D145}" dt="2024-02-26T09:20:52.763" v="9258" actId="20577"/>
        <pc:sldMkLst>
          <pc:docMk/>
          <pc:sldMk cId="2068136764" sldId="304"/>
        </pc:sldMkLst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2068136764" sldId="304"/>
            <ac:spMk id="2" creationId="{CC8F7B25-094B-CE55-1A7E-3A4119445EF5}"/>
          </ac:spMkLst>
        </pc:spChg>
        <pc:spChg chg="add del mod">
          <ac:chgData name="Παναγιώτης Ζιούλης" userId="06002c86e299a029" providerId="LiveId" clId="{BA470DA0-7781-456A-8492-EC4FA874D145}" dt="2024-02-24T16:48:25.229" v="7171" actId="21"/>
          <ac:spMkLst>
            <pc:docMk/>
            <pc:sldMk cId="2068136764" sldId="304"/>
            <ac:spMk id="3" creationId="{5A4E3499-B4C3-2B74-52A4-3DB0B58EBA01}"/>
          </ac:spMkLst>
        </pc:spChg>
      </pc:sldChg>
      <pc:sldChg chg="modSp new del mod">
        <pc:chgData name="Παναγιώτης Ζιούλης" userId="06002c86e299a029" providerId="LiveId" clId="{BA470DA0-7781-456A-8492-EC4FA874D145}" dt="2024-02-24T08:47:18.529" v="1576" actId="47"/>
        <pc:sldMkLst>
          <pc:docMk/>
          <pc:sldMk cId="4088860877" sldId="304"/>
        </pc:sldMkLst>
        <pc:spChg chg="mod">
          <ac:chgData name="Παναγιώτης Ζιούλης" userId="06002c86e299a029" providerId="LiveId" clId="{BA470DA0-7781-456A-8492-EC4FA874D145}" dt="2024-02-24T08:46:50.764" v="1573" actId="20577"/>
          <ac:spMkLst>
            <pc:docMk/>
            <pc:sldMk cId="4088860877" sldId="304"/>
            <ac:spMk id="2" creationId="{81B08095-35A6-A502-61FA-5598D725AF2F}"/>
          </ac:spMkLst>
        </pc:spChg>
        <pc:spChg chg="mod">
          <ac:chgData name="Παναγιώτης Ζιούλης" userId="06002c86e299a029" providerId="LiveId" clId="{BA470DA0-7781-456A-8492-EC4FA874D145}" dt="2024-02-24T08:47:08.059" v="1575"/>
          <ac:spMkLst>
            <pc:docMk/>
            <pc:sldMk cId="4088860877" sldId="304"/>
            <ac:spMk id="3" creationId="{9FEDC9F4-5CEE-9158-5850-D02006BFF8A3}"/>
          </ac:spMkLst>
        </pc:spChg>
      </pc:sldChg>
      <pc:sldChg chg="modSp add mod modNotes modNotesTx">
        <pc:chgData name="Παναγιώτης Ζιούλης" userId="06002c86e299a029" providerId="LiveId" clId="{BA470DA0-7781-456A-8492-EC4FA874D145}" dt="2024-02-26T08:58:06.415" v="8945" actId="5793"/>
        <pc:sldMkLst>
          <pc:docMk/>
          <pc:sldMk cId="3723511861" sldId="305"/>
        </pc:sldMkLst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3723511861" sldId="305"/>
            <ac:spMk id="2" creationId="{9F15CC4F-CF6F-B6B5-95DC-475039086A1D}"/>
          </ac:spMkLst>
        </pc:spChg>
      </pc:sldChg>
      <pc:sldChg chg="addSp delSp modSp new del mod">
        <pc:chgData name="Παναγιώτης Ζιούλης" userId="06002c86e299a029" providerId="LiveId" clId="{BA470DA0-7781-456A-8492-EC4FA874D145}" dt="2024-02-24T09:08:18.170" v="2581" actId="47"/>
        <pc:sldMkLst>
          <pc:docMk/>
          <pc:sldMk cId="34956881" sldId="306"/>
        </pc:sldMkLst>
        <pc:spChg chg="del">
          <ac:chgData name="Παναγιώτης Ζιούλης" userId="06002c86e299a029" providerId="LiveId" clId="{BA470DA0-7781-456A-8492-EC4FA874D145}" dt="2024-02-24T09:07:40.987" v="2575" actId="478"/>
          <ac:spMkLst>
            <pc:docMk/>
            <pc:sldMk cId="34956881" sldId="306"/>
            <ac:spMk id="2" creationId="{16039D9F-7621-E403-E845-5585249698B8}"/>
          </ac:spMkLst>
        </pc:spChg>
        <pc:spChg chg="add del">
          <ac:chgData name="Παναγιώτης Ζιούλης" userId="06002c86e299a029" providerId="LiveId" clId="{BA470DA0-7781-456A-8492-EC4FA874D145}" dt="2024-02-24T09:08:15.123" v="2580" actId="931"/>
          <ac:spMkLst>
            <pc:docMk/>
            <pc:sldMk cId="34956881" sldId="306"/>
            <ac:spMk id="4" creationId="{4ADB34F7-E194-4128-DD52-C6EC074B772D}"/>
          </ac:spMkLst>
        </pc:spChg>
        <pc:picChg chg="add mod">
          <ac:chgData name="Παναγιώτης Ζιούλης" userId="06002c86e299a029" providerId="LiveId" clId="{BA470DA0-7781-456A-8492-EC4FA874D145}" dt="2024-02-24T09:08:15.123" v="2580" actId="931"/>
          <ac:picMkLst>
            <pc:docMk/>
            <pc:sldMk cId="34956881" sldId="306"/>
            <ac:picMk id="6" creationId="{D7A129DA-BD1B-C641-2D0E-70A464D98537}"/>
          </ac:picMkLst>
        </pc:picChg>
      </pc:sldChg>
      <pc:sldChg chg="addSp delSp modSp new del mod modAnim modNotesTx">
        <pc:chgData name="Παναγιώτης Ζιούλης" userId="06002c86e299a029" providerId="LiveId" clId="{BA470DA0-7781-456A-8492-EC4FA874D145}" dt="2024-02-24T10:55:16.102" v="4494" actId="47"/>
        <pc:sldMkLst>
          <pc:docMk/>
          <pc:sldMk cId="1649692608" sldId="306"/>
        </pc:sldMkLst>
        <pc:graphicFrameChg chg="add del mod modGraphic">
          <ac:chgData name="Παναγιώτης Ζιούλης" userId="06002c86e299a029" providerId="LiveId" clId="{BA470DA0-7781-456A-8492-EC4FA874D145}" dt="2024-02-24T09:43:45.435" v="3470" actId="1032"/>
          <ac:graphicFrameMkLst>
            <pc:docMk/>
            <pc:sldMk cId="1649692608" sldId="306"/>
            <ac:graphicFrameMk id="2" creationId="{57ED4CDD-6548-10B7-D9C6-1AF4D152FCE2}"/>
          </ac:graphicFrameMkLst>
        </pc:graphicFrameChg>
        <pc:graphicFrameChg chg="add mod modGraphic">
          <ac:chgData name="Παναγιώτης Ζιούλης" userId="06002c86e299a029" providerId="LiveId" clId="{BA470DA0-7781-456A-8492-EC4FA874D145}" dt="2024-02-24T09:57:31.888" v="3546" actId="207"/>
          <ac:graphicFrameMkLst>
            <pc:docMk/>
            <pc:sldMk cId="1649692608" sldId="306"/>
            <ac:graphicFrameMk id="3" creationId="{E793E2D7-727B-0DA9-0A2D-2F2A7F411BCA}"/>
          </ac:graphicFrameMkLst>
        </pc:graphicFrameChg>
      </pc:sldChg>
      <pc:sldChg chg="addSp delSp new del mod">
        <pc:chgData name="Παναγιώτης Ζιούλης" userId="06002c86e299a029" providerId="LiveId" clId="{BA470DA0-7781-456A-8492-EC4FA874D145}" dt="2024-02-24T09:07:27.264" v="2573" actId="680"/>
        <pc:sldMkLst>
          <pc:docMk/>
          <pc:sldMk cId="3214243190" sldId="306"/>
        </pc:sldMkLst>
        <pc:spChg chg="add del">
          <ac:chgData name="Παναγιώτης Ζιούλης" userId="06002c86e299a029" providerId="LiveId" clId="{BA470DA0-7781-456A-8492-EC4FA874D145}" dt="2024-02-24T09:07:26.858" v="2572" actId="478"/>
          <ac:spMkLst>
            <pc:docMk/>
            <pc:sldMk cId="3214243190" sldId="306"/>
            <ac:spMk id="2" creationId="{4E651869-B5B1-096E-4DB9-7965B4870544}"/>
          </ac:spMkLst>
        </pc:spChg>
        <pc:spChg chg="add del">
          <ac:chgData name="Παναγιώτης Ζιούλης" userId="06002c86e299a029" providerId="LiveId" clId="{BA470DA0-7781-456A-8492-EC4FA874D145}" dt="2024-02-24T09:07:26.014" v="2571" actId="478"/>
          <ac:spMkLst>
            <pc:docMk/>
            <pc:sldMk cId="3214243190" sldId="306"/>
            <ac:spMk id="4" creationId="{417B7A6B-D31D-2466-FCCC-F656DE7F9666}"/>
          </ac:spMkLst>
        </pc:spChg>
      </pc:sldChg>
      <pc:sldChg chg="addSp delSp modSp new mod modAnim modNotes modNotesTx">
        <pc:chgData name="Παναγιώτης Ζιούλης" userId="06002c86e299a029" providerId="LiveId" clId="{BA470DA0-7781-456A-8492-EC4FA874D145}" dt="2024-02-26T08:34:46.802" v="8726"/>
        <pc:sldMkLst>
          <pc:docMk/>
          <pc:sldMk cId="3889407641" sldId="307"/>
        </pc:sldMkLst>
        <pc:spChg chg="del">
          <ac:chgData name="Παναγιώτης Ζιούλης" userId="06002c86e299a029" providerId="LiveId" clId="{BA470DA0-7781-456A-8492-EC4FA874D145}" dt="2024-02-24T10:28:13.650" v="4064" actId="478"/>
          <ac:spMkLst>
            <pc:docMk/>
            <pc:sldMk cId="3889407641" sldId="307"/>
            <ac:spMk id="2" creationId="{A5B2A60C-259F-3F37-A31C-E9E7DE2EA9A5}"/>
          </ac:spMkLst>
        </pc:spChg>
        <pc:spChg chg="del">
          <ac:chgData name="Παναγιώτης Ζιούλης" userId="06002c86e299a029" providerId="LiveId" clId="{BA470DA0-7781-456A-8492-EC4FA874D145}" dt="2024-02-24T10:28:07.587" v="4063" actId="1032"/>
          <ac:spMkLst>
            <pc:docMk/>
            <pc:sldMk cId="3889407641" sldId="307"/>
            <ac:spMk id="3" creationId="{7075C2F8-E16A-D06C-AA1B-D4818247D170}"/>
          </ac:spMkLst>
        </pc:spChg>
        <pc:spChg chg="del mod">
          <ac:chgData name="Παναγιώτης Ζιούλης" userId="06002c86e299a029" providerId="LiveId" clId="{BA470DA0-7781-456A-8492-EC4FA874D145}" dt="2024-02-24T10:29:28.838" v="4067" actId="931"/>
          <ac:spMkLst>
            <pc:docMk/>
            <pc:sldMk cId="3889407641" sldId="307"/>
            <ac:spMk id="4" creationId="{41F5386D-BF89-C840-684A-48C3FAB5338E}"/>
          </ac:spMkLst>
        </pc:spChg>
        <pc:graphicFrameChg chg="add mod modGraphic">
          <ac:chgData name="Παναγιώτης Ζιούλης" userId="06002c86e299a029" providerId="LiveId" clId="{BA470DA0-7781-456A-8492-EC4FA874D145}" dt="2024-02-26T08:34:46.802" v="8726"/>
          <ac:graphicFrameMkLst>
            <pc:docMk/>
            <pc:sldMk cId="3889407641" sldId="307"/>
            <ac:graphicFrameMk id="5" creationId="{3E4854B7-3BCB-2625-FBCF-53F62E56BDF9}"/>
          </ac:graphicFrameMkLst>
        </pc:graphicFrameChg>
        <pc:picChg chg="add mod">
          <ac:chgData name="Παναγιώτης Ζιούλης" userId="06002c86e299a029" providerId="LiveId" clId="{BA470DA0-7781-456A-8492-EC4FA874D145}" dt="2024-02-26T08:34:46.802" v="8726"/>
          <ac:picMkLst>
            <pc:docMk/>
            <pc:sldMk cId="3889407641" sldId="307"/>
            <ac:picMk id="7" creationId="{28F1DD83-5BF5-2889-4ECB-190639056ABD}"/>
          </ac:picMkLst>
        </pc:picChg>
      </pc:sldChg>
      <pc:sldChg chg="delSp new del mod">
        <pc:chgData name="Παναγιώτης Ζιούλης" userId="06002c86e299a029" providerId="LiveId" clId="{BA470DA0-7781-456A-8492-EC4FA874D145}" dt="2024-02-24T11:20:57.377" v="4834" actId="47"/>
        <pc:sldMkLst>
          <pc:docMk/>
          <pc:sldMk cId="3758411433" sldId="308"/>
        </pc:sldMkLst>
        <pc:spChg chg="del">
          <ac:chgData name="Παναγιώτης Ζιούλης" userId="06002c86e299a029" providerId="LiveId" clId="{BA470DA0-7781-456A-8492-EC4FA874D145}" dt="2024-02-24T11:18:51.298" v="4832" actId="478"/>
          <ac:spMkLst>
            <pc:docMk/>
            <pc:sldMk cId="3758411433" sldId="308"/>
            <ac:spMk id="2" creationId="{4B948A26-229E-7D89-6F9A-68D9E88A476B}"/>
          </ac:spMkLst>
        </pc:spChg>
      </pc:sldChg>
      <pc:sldChg chg="addSp delSp modSp add del mod modAnim modNotesTx">
        <pc:chgData name="Παναγιώτης Ζιούλης" userId="06002c86e299a029" providerId="LiveId" clId="{BA470DA0-7781-456A-8492-EC4FA874D145}" dt="2024-02-24T12:44:21.671" v="5978" actId="47"/>
        <pc:sldMkLst>
          <pc:docMk/>
          <pc:sldMk cId="3898222161" sldId="309"/>
        </pc:sldMkLst>
        <pc:spChg chg="add del mod">
          <ac:chgData name="Παναγιώτης Ζιούλης" userId="06002c86e299a029" providerId="LiveId" clId="{BA470DA0-7781-456A-8492-EC4FA874D145}" dt="2024-02-24T11:32:49.219" v="4938" actId="1032"/>
          <ac:spMkLst>
            <pc:docMk/>
            <pc:sldMk cId="3898222161" sldId="309"/>
            <ac:spMk id="3" creationId="{C99325C3-2219-45A7-9378-AEA7290B49D3}"/>
          </ac:spMkLst>
        </pc:spChg>
        <pc:spChg chg="add del mod">
          <ac:chgData name="Παναγιώτης Ζιούλης" userId="06002c86e299a029" providerId="LiveId" clId="{BA470DA0-7781-456A-8492-EC4FA874D145}" dt="2024-02-24T11:21:19.209" v="4839" actId="931"/>
          <ac:spMkLst>
            <pc:docMk/>
            <pc:sldMk cId="3898222161" sldId="309"/>
            <ac:spMk id="6" creationId="{662E4484-31C1-BBA8-72E0-62141AD03CC2}"/>
          </ac:spMkLst>
        </pc:spChg>
        <pc:graphicFrameChg chg="del">
          <ac:chgData name="Παναγιώτης Ζιούλης" userId="06002c86e299a029" providerId="LiveId" clId="{BA470DA0-7781-456A-8492-EC4FA874D145}" dt="2024-02-24T11:21:09.708" v="4837" actId="478"/>
          <ac:graphicFrameMkLst>
            <pc:docMk/>
            <pc:sldMk cId="3898222161" sldId="309"/>
            <ac:graphicFrameMk id="5" creationId="{EB3EDCF6-239A-C7CD-FF52-549E65145FAC}"/>
          </ac:graphicFrameMkLst>
        </pc:graphicFrameChg>
        <pc:graphicFrameChg chg="add del mod modGraphic">
          <ac:chgData name="Παναγιώτης Ζιούλης" userId="06002c86e299a029" providerId="LiveId" clId="{BA470DA0-7781-456A-8492-EC4FA874D145}" dt="2024-02-24T11:31:40.450" v="4911" actId="1032"/>
          <ac:graphicFrameMkLst>
            <pc:docMk/>
            <pc:sldMk cId="3898222161" sldId="309"/>
            <ac:graphicFrameMk id="10" creationId="{104C4334-BC12-F0BE-19B5-5807A0C1E046}"/>
          </ac:graphicFrameMkLst>
        </pc:graphicFrameChg>
        <pc:graphicFrameChg chg="add del mod modGraphic">
          <ac:chgData name="Παναγιώτης Ζιούλης" userId="06002c86e299a029" providerId="LiveId" clId="{BA470DA0-7781-456A-8492-EC4FA874D145}" dt="2024-02-24T11:32:19.400" v="4936" actId="1032"/>
          <ac:graphicFrameMkLst>
            <pc:docMk/>
            <pc:sldMk cId="3898222161" sldId="309"/>
            <ac:graphicFrameMk id="11" creationId="{B5730E42-2098-40D5-BD08-3082081311F4}"/>
          </ac:graphicFrameMkLst>
        </pc:graphicFrameChg>
        <pc:graphicFrameChg chg="add mod modGraphic">
          <ac:chgData name="Παναγιώτης Ζιούλης" userId="06002c86e299a029" providerId="LiveId" clId="{BA470DA0-7781-456A-8492-EC4FA874D145}" dt="2024-02-24T11:35:39.309" v="4990" actId="207"/>
          <ac:graphicFrameMkLst>
            <pc:docMk/>
            <pc:sldMk cId="3898222161" sldId="309"/>
            <ac:graphicFrameMk id="12" creationId="{60AF28BB-55C5-1813-EF40-ED0A89C3E529}"/>
          </ac:graphicFrameMkLst>
        </pc:graphicFrameChg>
        <pc:picChg chg="del">
          <ac:chgData name="Παναγιώτης Ζιούλης" userId="06002c86e299a029" providerId="LiveId" clId="{BA470DA0-7781-456A-8492-EC4FA874D145}" dt="2024-02-24T11:21:11.958" v="4838" actId="478"/>
          <ac:picMkLst>
            <pc:docMk/>
            <pc:sldMk cId="3898222161" sldId="309"/>
            <ac:picMk id="7" creationId="{264DF35C-5BF3-816E-62A8-56FFC2F55408}"/>
          </ac:picMkLst>
        </pc:picChg>
        <pc:picChg chg="add mod">
          <ac:chgData name="Παναγιώτης Ζιούλης" userId="06002c86e299a029" providerId="LiveId" clId="{BA470DA0-7781-456A-8492-EC4FA874D145}" dt="2024-02-24T11:34:19.267" v="4984" actId="14100"/>
          <ac:picMkLst>
            <pc:docMk/>
            <pc:sldMk cId="3898222161" sldId="309"/>
            <ac:picMk id="9" creationId="{255D0EAD-2F3D-BDD1-70BF-5518B59A3629}"/>
          </ac:picMkLst>
        </pc:picChg>
      </pc:sldChg>
      <pc:sldChg chg="addSp delSp modSp new del mod">
        <pc:chgData name="Παναγιώτης Ζιούλης" userId="06002c86e299a029" providerId="LiveId" clId="{BA470DA0-7781-456A-8492-EC4FA874D145}" dt="2024-02-24T12:24:06.091" v="5773" actId="680"/>
        <pc:sldMkLst>
          <pc:docMk/>
          <pc:sldMk cId="887643212" sldId="310"/>
        </pc:sldMkLst>
        <pc:spChg chg="add del">
          <ac:chgData name="Παναγιώτης Ζιούλης" userId="06002c86e299a029" providerId="LiveId" clId="{BA470DA0-7781-456A-8492-EC4FA874D145}" dt="2024-02-24T12:24:02.528" v="5772" actId="931"/>
          <ac:spMkLst>
            <pc:docMk/>
            <pc:sldMk cId="887643212" sldId="310"/>
            <ac:spMk id="3" creationId="{FAE8C3D2-8B12-F2AC-4219-D08359DB10E5}"/>
          </ac:spMkLst>
        </pc:spChg>
        <pc:picChg chg="add mod">
          <ac:chgData name="Παναγιώτης Ζιούλης" userId="06002c86e299a029" providerId="LiveId" clId="{BA470DA0-7781-456A-8492-EC4FA874D145}" dt="2024-02-24T12:24:02.528" v="5772" actId="931"/>
          <ac:picMkLst>
            <pc:docMk/>
            <pc:sldMk cId="887643212" sldId="310"/>
            <ac:picMk id="6" creationId="{4A4AFF4B-70C5-9987-D81C-1E3F8F16833D}"/>
          </ac:picMkLst>
        </pc:picChg>
      </pc:sldChg>
      <pc:sldChg chg="modSp add del mod">
        <pc:chgData name="Παναγιώτης Ζιούλης" userId="06002c86e299a029" providerId="LiveId" clId="{BA470DA0-7781-456A-8492-EC4FA874D145}" dt="2024-02-24T12:12:58.771" v="5689" actId="2696"/>
        <pc:sldMkLst>
          <pc:docMk/>
          <pc:sldMk cId="2047674142" sldId="310"/>
        </pc:sldMkLst>
        <pc:spChg chg="mod">
          <ac:chgData name="Παναγιώτης Ζιούλης" userId="06002c86e299a029" providerId="LiveId" clId="{BA470DA0-7781-456A-8492-EC4FA874D145}" dt="2024-02-24T12:09:44.562" v="5679" actId="20577"/>
          <ac:spMkLst>
            <pc:docMk/>
            <pc:sldMk cId="2047674142" sldId="310"/>
            <ac:spMk id="3" creationId="{696355E0-EFF0-3E30-81A5-4B626D0ACD37}"/>
          </ac:spMkLst>
        </pc:spChg>
      </pc:sldChg>
      <pc:sldChg chg="addSp delSp modSp new mod modAnim modNotes modNotesTx">
        <pc:chgData name="Παναγιώτης Ζιούλης" userId="06002c86e299a029" providerId="LiveId" clId="{BA470DA0-7781-456A-8492-EC4FA874D145}" dt="2024-02-26T08:34:46.802" v="8726"/>
        <pc:sldMkLst>
          <pc:docMk/>
          <pc:sldMk cId="2048005247" sldId="310"/>
        </pc:sldMkLst>
        <pc:spChg chg="add del">
          <ac:chgData name="Παναγιώτης Ζιούλης" userId="06002c86e299a029" providerId="LiveId" clId="{BA470DA0-7781-456A-8492-EC4FA874D145}" dt="2024-02-24T12:26:57.238" v="5792" actId="478"/>
          <ac:spMkLst>
            <pc:docMk/>
            <pc:sldMk cId="2048005247" sldId="310"/>
            <ac:spMk id="2" creationId="{43C163DD-EA0A-07FA-7235-4605B6198B7B}"/>
          </ac:spMkLst>
        </pc:spChg>
        <pc:spChg chg="del">
          <ac:chgData name="Παναγιώτης Ζιούλης" userId="06002c86e299a029" providerId="LiveId" clId="{BA470DA0-7781-456A-8492-EC4FA874D145}" dt="2024-02-24T12:24:20.183" v="5775" actId="931"/>
          <ac:spMkLst>
            <pc:docMk/>
            <pc:sldMk cId="2048005247" sldId="310"/>
            <ac:spMk id="3" creationId="{64D1CB8B-E4C7-C02A-32DE-45B9EDD3DD01}"/>
          </ac:spMkLst>
        </pc:spChg>
        <pc:spChg chg="add del mod">
          <ac:chgData name="Παναγιώτης Ζιούλης" userId="06002c86e299a029" providerId="LiveId" clId="{BA470DA0-7781-456A-8492-EC4FA874D145}" dt="2024-02-26T08:34:46.802" v="8726"/>
          <ac:spMkLst>
            <pc:docMk/>
            <pc:sldMk cId="2048005247" sldId="310"/>
            <ac:spMk id="4" creationId="{1E06B2A8-534B-283A-82D6-8C17E75925F8}"/>
          </ac:spMkLst>
        </pc:spChg>
        <pc:picChg chg="add mod">
          <ac:chgData name="Παναγιώτης Ζιούλης" userId="06002c86e299a029" providerId="LiveId" clId="{BA470DA0-7781-456A-8492-EC4FA874D145}" dt="2024-02-26T08:34:46.802" v="8726"/>
          <ac:picMkLst>
            <pc:docMk/>
            <pc:sldMk cId="2048005247" sldId="310"/>
            <ac:picMk id="6" creationId="{0D1C2D61-ECB2-A32E-D8C6-D307A2FFCF06}"/>
          </ac:picMkLst>
        </pc:picChg>
      </pc:sldChg>
      <pc:sldChg chg="addSp delSp modSp new del mod">
        <pc:chgData name="Παναγιώτης Ζιούλης" userId="06002c86e299a029" providerId="LiveId" clId="{BA470DA0-7781-456A-8492-EC4FA874D145}" dt="2024-02-26T08:59:43.252" v="8946" actId="47"/>
        <pc:sldMkLst>
          <pc:docMk/>
          <pc:sldMk cId="1385227664" sldId="311"/>
        </pc:sldMkLst>
        <pc:graphicFrameChg chg="add del mod modGraphic">
          <ac:chgData name="Παναγιώτης Ζιούλης" userId="06002c86e299a029" providerId="LiveId" clId="{BA470DA0-7781-456A-8492-EC4FA874D145}" dt="2024-02-24T14:05:09.537" v="7074" actId="1032"/>
          <ac:graphicFrameMkLst>
            <pc:docMk/>
            <pc:sldMk cId="1385227664" sldId="311"/>
            <ac:graphicFrameMk id="2" creationId="{EE54DDA9-A865-5ABA-9471-AC8ADCBCEC5A}"/>
          </ac:graphicFrameMkLst>
        </pc:graphicFrameChg>
      </pc:sldChg>
      <pc:sldChg chg="new del">
        <pc:chgData name="Παναγιώτης Ζιούλης" userId="06002c86e299a029" providerId="LiveId" clId="{BA470DA0-7781-456A-8492-EC4FA874D145}" dt="2024-02-25T16:14:36.953" v="7298" actId="680"/>
        <pc:sldMkLst>
          <pc:docMk/>
          <pc:sldMk cId="614967829" sldId="312"/>
        </pc:sldMkLst>
      </pc:sldChg>
      <pc:sldChg chg="modSp new mod">
        <pc:chgData name="Παναγιώτης Ζιούλης" userId="06002c86e299a029" providerId="LiveId" clId="{BA470DA0-7781-456A-8492-EC4FA874D145}" dt="2024-02-26T08:34:46.802" v="8726"/>
        <pc:sldMkLst>
          <pc:docMk/>
          <pc:sldMk cId="623863114" sldId="312"/>
        </pc:sldMkLst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623863114" sldId="312"/>
            <ac:spMk id="2" creationId="{41536FB9-EB20-6A9E-8AE4-07D29EA60B68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k cId="623863114" sldId="312"/>
            <ac:spMk id="3" creationId="{2941B188-D7BD-64EA-2886-D55C154C146C}"/>
          </ac:spMkLst>
        </pc:spChg>
      </pc:sldChg>
      <pc:sldChg chg="add del">
        <pc:chgData name="Παναγιώτης Ζιούλης" userId="06002c86e299a029" providerId="LiveId" clId="{BA470DA0-7781-456A-8492-EC4FA874D145}" dt="2024-02-25T16:14:00.103" v="7286" actId="47"/>
        <pc:sldMkLst>
          <pc:docMk/>
          <pc:sldMk cId="2366699352" sldId="312"/>
        </pc:sldMkLst>
      </pc:sldChg>
      <pc:sldChg chg="modSp new del mod">
        <pc:chgData name="Παναγιώτης Ζιούλης" userId="06002c86e299a029" providerId="LiveId" clId="{BA470DA0-7781-456A-8492-EC4FA874D145}" dt="2024-02-25T16:14:17.340" v="7296" actId="680"/>
        <pc:sldMkLst>
          <pc:docMk/>
          <pc:sldMk cId="3118190830" sldId="312"/>
        </pc:sldMkLst>
        <pc:spChg chg="mod">
          <ac:chgData name="Παναγιώτης Ζιούλης" userId="06002c86e299a029" providerId="LiveId" clId="{BA470DA0-7781-456A-8492-EC4FA874D145}" dt="2024-02-25T16:14:16.949" v="7295" actId="20577"/>
          <ac:spMkLst>
            <pc:docMk/>
            <pc:sldMk cId="3118190830" sldId="312"/>
            <ac:spMk id="2" creationId="{F201966F-CC62-474F-08F8-70BAD6C6E2A2}"/>
          </ac:spMkLst>
        </pc:spChg>
      </pc:sldChg>
      <pc:sldChg chg="new del">
        <pc:chgData name="Παναγιώτης Ζιούλης" userId="06002c86e299a029" providerId="LiveId" clId="{BA470DA0-7781-456A-8492-EC4FA874D145}" dt="2024-02-26T08:21:04.323" v="8297" actId="47"/>
        <pc:sldMkLst>
          <pc:docMk/>
          <pc:sldMk cId="2441738634" sldId="313"/>
        </pc:sldMkLst>
      </pc:sldChg>
      <pc:sldChg chg="addSp delSp modSp new mod">
        <pc:chgData name="Παναγιώτης Ζιούλης" userId="06002c86e299a029" providerId="LiveId" clId="{BA470DA0-7781-456A-8492-EC4FA874D145}" dt="2024-02-26T09:29:28.654" v="9339" actId="208"/>
        <pc:sldMkLst>
          <pc:docMk/>
          <pc:sldMk cId="1918542312" sldId="314"/>
        </pc:sldMkLst>
        <pc:spChg chg="del">
          <ac:chgData name="Παναγιώτης Ζιούλης" userId="06002c86e299a029" providerId="LiveId" clId="{BA470DA0-7781-456A-8492-EC4FA874D145}" dt="2024-02-26T08:20:52.302" v="8295" actId="478"/>
          <ac:spMkLst>
            <pc:docMk/>
            <pc:sldMk cId="1918542312" sldId="314"/>
            <ac:spMk id="2" creationId="{E6FC53E4-9E7D-444D-7909-020DC1F3EB31}"/>
          </ac:spMkLst>
        </pc:spChg>
        <pc:spChg chg="add del">
          <ac:chgData name="Παναγιώτης Ζιούλης" userId="06002c86e299a029" providerId="LiveId" clId="{BA470DA0-7781-456A-8492-EC4FA874D145}" dt="2024-02-26T08:25:37.430" v="8321" actId="3680"/>
          <ac:spMkLst>
            <pc:docMk/>
            <pc:sldMk cId="1918542312" sldId="314"/>
            <ac:spMk id="3" creationId="{B0373173-6E75-16A5-76C4-253309E6F41C}"/>
          </ac:spMkLst>
        </pc:spChg>
        <pc:spChg chg="del">
          <ac:chgData name="Παναγιώτης Ζιούλης" userId="06002c86e299a029" providerId="LiveId" clId="{BA470DA0-7781-456A-8492-EC4FA874D145}" dt="2024-02-26T08:20:54.239" v="8296" actId="478"/>
          <ac:spMkLst>
            <pc:docMk/>
            <pc:sldMk cId="1918542312" sldId="314"/>
            <ac:spMk id="4" creationId="{625249CB-D6BE-30A1-D999-FC9FD7FECBCC}"/>
          </ac:spMkLst>
        </pc:spChg>
        <pc:spChg chg="add del mod">
          <ac:chgData name="Παναγιώτης Ζιούλης" userId="06002c86e299a029" providerId="LiveId" clId="{BA470DA0-7781-456A-8492-EC4FA874D145}" dt="2024-02-26T09:25:34.484" v="9292" actId="478"/>
          <ac:spMkLst>
            <pc:docMk/>
            <pc:sldMk cId="1918542312" sldId="314"/>
            <ac:spMk id="6" creationId="{B63965B7-C0D6-B2EF-1D84-2D5B6A3E9673}"/>
          </ac:spMkLst>
        </pc:spChg>
        <pc:spChg chg="add del">
          <ac:chgData name="Παναγιώτης Ζιούλης" userId="06002c86e299a029" providerId="LiveId" clId="{BA470DA0-7781-456A-8492-EC4FA874D145}" dt="2024-02-26T08:39:22.831" v="8741" actId="11529"/>
          <ac:spMkLst>
            <pc:docMk/>
            <pc:sldMk cId="1918542312" sldId="314"/>
            <ac:spMk id="7" creationId="{2F009AC3-0B94-E737-3039-E3AEC366A003}"/>
          </ac:spMkLst>
        </pc:spChg>
        <pc:spChg chg="add del mod">
          <ac:chgData name="Παναγιώτης Ζιούλης" userId="06002c86e299a029" providerId="LiveId" clId="{BA470DA0-7781-456A-8492-EC4FA874D145}" dt="2024-02-26T09:25:37.376" v="9293" actId="478"/>
          <ac:spMkLst>
            <pc:docMk/>
            <pc:sldMk cId="1918542312" sldId="314"/>
            <ac:spMk id="8" creationId="{043B46D0-539E-6F7B-F55E-C1A44BA84A1C}"/>
          </ac:spMkLst>
        </pc:spChg>
        <pc:spChg chg="add mod">
          <ac:chgData name="Παναγιώτης Ζιούλης" userId="06002c86e299a029" providerId="LiveId" clId="{BA470DA0-7781-456A-8492-EC4FA874D145}" dt="2024-02-26T09:28:48.755" v="9334" actId="1582"/>
          <ac:spMkLst>
            <pc:docMk/>
            <pc:sldMk cId="1918542312" sldId="314"/>
            <ac:spMk id="9" creationId="{863C4021-74EE-72B8-5864-52F6ACA7FBDC}"/>
          </ac:spMkLst>
        </pc:spChg>
        <pc:spChg chg="add mod">
          <ac:chgData name="Παναγιώτης Ζιούλης" userId="06002c86e299a029" providerId="LiveId" clId="{BA470DA0-7781-456A-8492-EC4FA874D145}" dt="2024-02-26T09:29:28.654" v="9339" actId="208"/>
          <ac:spMkLst>
            <pc:docMk/>
            <pc:sldMk cId="1918542312" sldId="314"/>
            <ac:spMk id="10" creationId="{39F23FD2-12EC-CEEF-EADE-F82420CD0C7A}"/>
          </ac:spMkLst>
        </pc:spChg>
        <pc:graphicFrameChg chg="add del mod ord modGraphic">
          <ac:chgData name="Παναγιώτης Ζιούλης" userId="06002c86e299a029" providerId="LiveId" clId="{BA470DA0-7781-456A-8492-EC4FA874D145}" dt="2024-02-26T09:27:45.175" v="9330" actId="14734"/>
          <ac:graphicFrameMkLst>
            <pc:docMk/>
            <pc:sldMk cId="1918542312" sldId="314"/>
            <ac:graphicFrameMk id="5" creationId="{D41280AC-7246-9249-DCC5-2C9ED1E005F6}"/>
          </ac:graphicFrameMkLst>
        </pc:graphicFrameChg>
      </pc:sldChg>
      <pc:sldChg chg="addSp delSp modSp new mod">
        <pc:chgData name="Παναγιώτης Ζιούλης" userId="06002c86e299a029" providerId="LiveId" clId="{BA470DA0-7781-456A-8492-EC4FA874D145}" dt="2024-02-26T08:34:46.802" v="8726"/>
        <pc:sldMkLst>
          <pc:docMk/>
          <pc:sldMk cId="3680693036" sldId="315"/>
        </pc:sldMkLst>
        <pc:spChg chg="del">
          <ac:chgData name="Παναγιώτης Ζιούλης" userId="06002c86e299a029" providerId="LiveId" clId="{BA470DA0-7781-456A-8492-EC4FA874D145}" dt="2024-02-26T08:21:23.452" v="8299" actId="478"/>
          <ac:spMkLst>
            <pc:docMk/>
            <pc:sldMk cId="3680693036" sldId="315"/>
            <ac:spMk id="2" creationId="{0618A4C7-6C5E-F675-C47B-874117DD3E85}"/>
          </ac:spMkLst>
        </pc:spChg>
        <pc:spChg chg="del">
          <ac:chgData name="Παναγιώτης Ζιούλης" userId="06002c86e299a029" providerId="LiveId" clId="{BA470DA0-7781-456A-8492-EC4FA874D145}" dt="2024-02-26T08:21:34.135" v="8300" actId="931"/>
          <ac:spMkLst>
            <pc:docMk/>
            <pc:sldMk cId="3680693036" sldId="315"/>
            <ac:spMk id="3" creationId="{6A451D85-46B5-049F-A7A4-DE1BA59FC577}"/>
          </ac:spMkLst>
        </pc:spChg>
        <pc:picChg chg="add mod">
          <ac:chgData name="Παναγιώτης Ζιούλης" userId="06002c86e299a029" providerId="LiveId" clId="{BA470DA0-7781-456A-8492-EC4FA874D145}" dt="2024-02-26T08:34:46.802" v="8726"/>
          <ac:picMkLst>
            <pc:docMk/>
            <pc:sldMk cId="3680693036" sldId="315"/>
            <ac:picMk id="5" creationId="{0CFD1115-8251-E7C1-FA96-BD56B94B368D}"/>
          </ac:picMkLst>
        </pc:picChg>
      </pc:sldChg>
      <pc:sldChg chg="addSp delSp modSp new del mod setBg">
        <pc:chgData name="Παναγιώτης Ζιούλης" userId="06002c86e299a029" providerId="LiveId" clId="{BA470DA0-7781-456A-8492-EC4FA874D145}" dt="2024-02-26T08:29:58.131" v="8527" actId="47"/>
        <pc:sldMkLst>
          <pc:docMk/>
          <pc:sldMk cId="3655824906" sldId="316"/>
        </pc:sldMkLst>
        <pc:spChg chg="add del">
          <ac:chgData name="Παναγιώτης Ζιούλης" userId="06002c86e299a029" providerId="LiveId" clId="{BA470DA0-7781-456A-8492-EC4FA874D145}" dt="2024-02-26T08:29:40.941" v="8523" actId="26606"/>
          <ac:spMkLst>
            <pc:docMk/>
            <pc:sldMk cId="3655824906" sldId="316"/>
            <ac:spMk id="15" creationId="{084966D2-3C9B-4F47-8231-1DEC33D3BDFE}"/>
          </ac:spMkLst>
        </pc:spChg>
        <pc:grpChg chg="add del">
          <ac:chgData name="Παναγιώτης Ζιούλης" userId="06002c86e299a029" providerId="LiveId" clId="{BA470DA0-7781-456A-8492-EC4FA874D145}" dt="2024-02-26T08:29:40.941" v="8523" actId="26606"/>
          <ac:grpSpMkLst>
            <pc:docMk/>
            <pc:sldMk cId="3655824906" sldId="316"/>
            <ac:grpSpMk id="7" creationId="{DD65B30C-427F-449E-B039-E288E85D8AFA}"/>
          </ac:grpSpMkLst>
        </pc:grpChg>
        <pc:graphicFrameChg chg="add mod modGraphic">
          <ac:chgData name="Παναγιώτης Ζιούλης" userId="06002c86e299a029" providerId="LiveId" clId="{BA470DA0-7781-456A-8492-EC4FA874D145}" dt="2024-02-26T08:29:53.036" v="8526" actId="14100"/>
          <ac:graphicFrameMkLst>
            <pc:docMk/>
            <pc:sldMk cId="3655824906" sldId="316"/>
            <ac:graphicFrameMk id="2" creationId="{9D6F25A3-108F-6D65-98FB-E987DE397733}"/>
          </ac:graphicFrameMkLst>
        </pc:graphicFrameChg>
      </pc:sldChg>
      <pc:sldChg chg="addSp delSp modSp new del mod setBg">
        <pc:chgData name="Παναγιώτης Ζιούλης" userId="06002c86e299a029" providerId="LiveId" clId="{BA470DA0-7781-456A-8492-EC4FA874D145}" dt="2024-02-26T08:42:56.335" v="8764" actId="47"/>
        <pc:sldMkLst>
          <pc:docMk/>
          <pc:sldMk cId="4201396282" sldId="316"/>
        </pc:sldMkLst>
        <pc:spChg chg="add del">
          <ac:chgData name="Παναγιώτης Ζιούλης" userId="06002c86e299a029" providerId="LiveId" clId="{BA470DA0-7781-456A-8492-EC4FA874D145}" dt="2024-02-26T08:32:39.877" v="8711" actId="26606"/>
          <ac:spMkLst>
            <pc:docMk/>
            <pc:sldMk cId="4201396282" sldId="316"/>
            <ac:spMk id="15" creationId="{8C2CE3DB-200E-4445-B316-69FE3850D6DD}"/>
          </ac:spMkLst>
        </pc:spChg>
        <pc:grpChg chg="add del">
          <ac:chgData name="Παναγιώτης Ζιούλης" userId="06002c86e299a029" providerId="LiveId" clId="{BA470DA0-7781-456A-8492-EC4FA874D145}" dt="2024-02-26T08:32:39.877" v="8711" actId="26606"/>
          <ac:grpSpMkLst>
            <pc:docMk/>
            <pc:sldMk cId="4201396282" sldId="316"/>
            <ac:grpSpMk id="7" creationId="{92AFBF86-5DAF-4D46-8786-F4C7A376C54D}"/>
          </ac:grpSpMkLst>
        </pc:grpChg>
        <pc:picChg chg="add mod">
          <ac:chgData name="Παναγιώτης Ζιούλης" userId="06002c86e299a029" providerId="LiveId" clId="{BA470DA0-7781-456A-8492-EC4FA874D145}" dt="2024-02-26T08:32:39.877" v="8711" actId="26606"/>
          <ac:picMkLst>
            <pc:docMk/>
            <pc:sldMk cId="4201396282" sldId="316"/>
            <ac:picMk id="2" creationId="{35982E30-1D1A-C2BB-85BA-38341F68E720}"/>
          </ac:picMkLst>
        </pc:picChg>
      </pc:sldChg>
      <pc:sldMasterChg chg="modSp modSldLayout">
        <pc:chgData name="Παναγιώτης Ζιούλης" userId="06002c86e299a029" providerId="LiveId" clId="{BA470DA0-7781-456A-8492-EC4FA874D145}" dt="2024-02-26T08:34:46.802" v="8726"/>
        <pc:sldMasterMkLst>
          <pc:docMk/>
          <pc:sldMasterMk cId="443595884" sldId="2147484112"/>
        </pc:sldMasterMkLst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asterMk cId="443595884" sldId="2147484112"/>
            <ac:spMk id="2" creationId="{00000000-0000-0000-0000-000000000000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asterMk cId="443595884" sldId="2147484112"/>
            <ac:spMk id="3" creationId="{00000000-0000-0000-0000-000000000000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asterMk cId="443595884" sldId="2147484112"/>
            <ac:spMk id="4" creationId="{00000000-0000-0000-0000-000000000000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asterMk cId="443595884" sldId="2147484112"/>
            <ac:spMk id="5" creationId="{00000000-0000-0000-0000-000000000000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asterMk cId="443595884" sldId="2147484112"/>
            <ac:spMk id="6" creationId="{00000000-0000-0000-0000-000000000000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asterMk cId="443595884" sldId="2147484112"/>
            <ac:spMk id="8" creationId="{00000000-0000-0000-0000-000000000000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asterMk cId="443595884" sldId="2147484112"/>
            <ac:spMk id="9" creationId="{00000000-0000-0000-0000-000000000000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asterMk cId="443595884" sldId="2147484112"/>
            <ac:spMk id="10" creationId="{00000000-0000-0000-0000-000000000000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asterMk cId="443595884" sldId="2147484112"/>
            <ac:spMk id="11" creationId="{00000000-0000-0000-0000-000000000000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asterMk cId="443595884" sldId="2147484112"/>
            <ac:spMk id="12" creationId="{00000000-0000-0000-0000-000000000000}"/>
          </ac:spMkLst>
        </pc:spChg>
        <pc:spChg chg="mod">
          <ac:chgData name="Παναγιώτης Ζιούλης" userId="06002c86e299a029" providerId="LiveId" clId="{BA470DA0-7781-456A-8492-EC4FA874D145}" dt="2024-02-26T08:34:46.802" v="8726"/>
          <ac:spMkLst>
            <pc:docMk/>
            <pc:sldMasterMk cId="443595884" sldId="2147484112"/>
            <ac:spMk id="13" creationId="{00000000-0000-0000-0000-000000000000}"/>
          </ac:spMkLst>
        </pc:spChg>
        <pc:grpChg chg="mod">
          <ac:chgData name="Παναγιώτης Ζιούλης" userId="06002c86e299a029" providerId="LiveId" clId="{BA470DA0-7781-456A-8492-EC4FA874D145}" dt="2024-02-26T08:34:46.802" v="8726"/>
          <ac:grpSpMkLst>
            <pc:docMk/>
            <pc:sldMasterMk cId="443595884" sldId="2147484112"/>
            <ac:grpSpMk id="7" creationId="{00000000-0000-0000-0000-000000000000}"/>
          </ac:grpSpMkLst>
        </pc:grp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2764862276" sldId="2147484113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764862276" sldId="2147484113"/>
              <ac:spMk id="2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764862276" sldId="2147484113"/>
              <ac:spMk id="3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764862276" sldId="2147484113"/>
              <ac:spMk id="5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764862276" sldId="2147484113"/>
              <ac:spMk id="22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764862276" sldId="2147484113"/>
              <ac:spMk id="23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764862276" sldId="2147484113"/>
              <ac:spMk id="24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764862276" sldId="2147484113"/>
              <ac:spMk id="25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764862276" sldId="2147484113"/>
              <ac:spMk id="26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764862276" sldId="2147484113"/>
              <ac:spMk id="27" creationId="{00000000-0000-0000-0000-000000000000}"/>
            </ac:spMkLst>
          </pc:spChg>
          <pc:grpChg chg="mod">
            <ac:chgData name="Παναγιώτης Ζιούλης" userId="06002c86e299a029" providerId="LiveId" clId="{BA470DA0-7781-456A-8492-EC4FA874D145}" dt="2024-02-26T08:34:46.802" v="8726"/>
            <ac:grpSpMkLst>
              <pc:docMk/>
              <pc:sldMasterMk cId="443595884" sldId="2147484112"/>
              <pc:sldLayoutMk cId="2764862276" sldId="2147484113"/>
              <ac:grpSpMk id="19" creationId="{00000000-0000-0000-0000-000000000000}"/>
            </ac:grpSpMkLst>
          </pc:grpChg>
        </pc:sldLayout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2569407262" sldId="2147484114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569407262" sldId="2147484114"/>
              <ac:spMk id="6" creationId="{00000000-0000-0000-0000-000000000000}"/>
            </ac:spMkLst>
          </pc:spChg>
        </pc:sldLayout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684895568" sldId="2147484115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684895568" sldId="2147484115"/>
              <ac:spMk id="2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684895568" sldId="2147484115"/>
              <ac:spMk id="3" creationId="{00000000-0000-0000-0000-000000000000}"/>
            </ac:spMkLst>
          </pc:spChg>
        </pc:sldLayout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2821765778" sldId="2147484116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821765778" sldId="2147484116"/>
              <ac:spMk id="2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821765778" sldId="2147484116"/>
              <ac:spMk id="3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821765778" sldId="2147484116"/>
              <ac:spMk id="4" creationId="{00000000-0000-0000-0000-000000000000}"/>
            </ac:spMkLst>
          </pc:spChg>
        </pc:sldLayout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881890876" sldId="2147484117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881890876" sldId="2147484117"/>
              <ac:spMk id="3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881890876" sldId="2147484117"/>
              <ac:spMk id="4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881890876" sldId="2147484117"/>
              <ac:spMk id="5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881890876" sldId="2147484117"/>
              <ac:spMk id="6" creationId="{00000000-0000-0000-0000-000000000000}"/>
            </ac:spMkLst>
          </pc:spChg>
        </pc:sldLayout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2336106610" sldId="2147484120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336106610" sldId="2147484120"/>
              <ac:spMk id="2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336106610" sldId="2147484120"/>
              <ac:spMk id="3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336106610" sldId="2147484120"/>
              <ac:spMk id="4" creationId="{00000000-0000-0000-0000-000000000000}"/>
            </ac:spMkLst>
          </pc:spChg>
        </pc:sldLayout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3738763100" sldId="2147484121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3738763100" sldId="2147484121"/>
              <ac:spMk id="2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3738763100" sldId="2147484121"/>
              <ac:spMk id="4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3738763100" sldId="2147484121"/>
              <ac:spMk id="14" creationId="{00000000-0000-0000-0000-000000000000}"/>
            </ac:spMkLst>
          </pc:spChg>
        </pc:sldLayout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4132915829" sldId="2147484122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4132915829" sldId="2147484122"/>
              <ac:spMk id="2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4132915829" sldId="2147484122"/>
              <ac:spMk id="3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4132915829" sldId="2147484122"/>
              <ac:spMk id="4" creationId="{00000000-0000-0000-0000-000000000000}"/>
            </ac:spMkLst>
          </pc:spChg>
        </pc:sldLayout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233002531" sldId="2147484123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33002531" sldId="2147484123"/>
              <ac:spMk id="2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33002531" sldId="2147484123"/>
              <ac:spMk id="3" creationId="{00000000-0000-0000-0000-000000000000}"/>
            </ac:spMkLst>
          </pc:spChg>
        </pc:sldLayout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2241902767" sldId="2147484124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241902767" sldId="2147484124"/>
              <ac:spMk id="2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241902767" sldId="2147484124"/>
              <ac:spMk id="3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241902767" sldId="2147484124"/>
              <ac:spMk id="10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241902767" sldId="2147484124"/>
              <ac:spMk id="14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2241902767" sldId="2147484124"/>
              <ac:spMk id="15" creationId="{00000000-0000-0000-0000-000000000000}"/>
            </ac:spMkLst>
          </pc:spChg>
        </pc:sldLayout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1484665043" sldId="2147484125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1484665043" sldId="2147484125"/>
              <ac:spMk id="2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1484665043" sldId="2147484125"/>
              <ac:spMk id="3" creationId="{00000000-0000-0000-0000-000000000000}"/>
            </ac:spMkLst>
          </pc:spChg>
        </pc:sldLayout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1453306215" sldId="2147484126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1453306215" sldId="2147484126"/>
              <ac:spMk id="2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1453306215" sldId="2147484126"/>
              <ac:spMk id="3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1453306215" sldId="2147484126"/>
              <ac:spMk id="10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1453306215" sldId="2147484126"/>
              <ac:spMk id="14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1453306215" sldId="2147484126"/>
              <ac:spMk id="15" creationId="{00000000-0000-0000-0000-000000000000}"/>
            </ac:spMkLst>
          </pc:spChg>
        </pc:sldLayout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740133843" sldId="2147484127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740133843" sldId="2147484127"/>
              <ac:spMk id="2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740133843" sldId="2147484127"/>
              <ac:spMk id="3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740133843" sldId="2147484127"/>
              <ac:spMk id="10" creationId="{00000000-0000-0000-0000-000000000000}"/>
            </ac:spMkLst>
          </pc:spChg>
        </pc:sldLayoutChg>
        <pc:sldLayoutChg chg="modSp">
          <pc:chgData name="Παναγιώτης Ζιούλης" userId="06002c86e299a029" providerId="LiveId" clId="{BA470DA0-7781-456A-8492-EC4FA874D145}" dt="2024-02-26T08:34:46.802" v="8726"/>
          <pc:sldLayoutMkLst>
            <pc:docMk/>
            <pc:sldMasterMk cId="443595884" sldId="2147484112"/>
            <pc:sldLayoutMk cId="1132149649" sldId="2147484129"/>
          </pc:sldLayoutMkLst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1132149649" sldId="2147484129"/>
              <ac:spMk id="2" creationId="{00000000-0000-0000-0000-000000000000}"/>
            </ac:spMkLst>
          </pc:spChg>
          <pc:spChg chg="mod">
            <ac:chgData name="Παναγιώτης Ζιούλης" userId="06002c86e299a029" providerId="LiveId" clId="{BA470DA0-7781-456A-8492-EC4FA874D145}" dt="2024-02-26T08:34:46.802" v="8726"/>
            <ac:spMkLst>
              <pc:docMk/>
              <pc:sldMasterMk cId="443595884" sldId="2147484112"/>
              <pc:sldLayoutMk cId="1132149649" sldId="2147484129"/>
              <ac:spMk id="3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48DC10-893C-497A-A18C-73BE02BA4855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6CA67A-6A39-40AD-A9BC-D37AE0EA8DB4}">
      <dgm:prSet phldrT="[Text]"/>
      <dgm:spPr/>
      <dgm:t>
        <a:bodyPr/>
        <a:lstStyle/>
        <a:p>
          <a:r>
            <a:rPr lang="en-US" dirty="0"/>
            <a:t>Risk</a:t>
          </a:r>
        </a:p>
      </dgm:t>
    </dgm:pt>
    <dgm:pt modelId="{E2468CC9-9235-4D89-B15B-296BA02B09BF}" type="parTrans" cxnId="{22B01272-473F-47E1-9A33-9231D0C4EC44}">
      <dgm:prSet/>
      <dgm:spPr/>
      <dgm:t>
        <a:bodyPr/>
        <a:lstStyle/>
        <a:p>
          <a:endParaRPr lang="en-US"/>
        </a:p>
      </dgm:t>
    </dgm:pt>
    <dgm:pt modelId="{61C43934-B862-4620-BF3C-68185AA93A8A}" type="sibTrans" cxnId="{22B01272-473F-47E1-9A33-9231D0C4EC44}">
      <dgm:prSet/>
      <dgm:spPr/>
      <dgm:t>
        <a:bodyPr/>
        <a:lstStyle/>
        <a:p>
          <a:endParaRPr lang="en-US"/>
        </a:p>
      </dgm:t>
    </dgm:pt>
    <dgm:pt modelId="{458DA7EF-981A-4942-A36A-9BC25E3F30D7}">
      <dgm:prSet phldrT="[Text]" custT="1"/>
      <dgm:spPr/>
      <dgm:t>
        <a:bodyPr/>
        <a:lstStyle/>
        <a:p>
          <a:r>
            <a:rPr lang="en-US" sz="1800" dirty="0"/>
            <a:t>Uncertainty</a:t>
          </a:r>
        </a:p>
      </dgm:t>
    </dgm:pt>
    <dgm:pt modelId="{0139BF12-A7FA-4D93-AAD5-8D5E8FBA8249}" type="parTrans" cxnId="{B8C300E6-4820-4476-9104-0724BB46CA93}">
      <dgm:prSet/>
      <dgm:spPr/>
      <dgm:t>
        <a:bodyPr/>
        <a:lstStyle/>
        <a:p>
          <a:endParaRPr lang="en-US"/>
        </a:p>
      </dgm:t>
    </dgm:pt>
    <dgm:pt modelId="{236930F3-7B46-484A-925F-03BB6DB6C00D}" type="sibTrans" cxnId="{B8C300E6-4820-4476-9104-0724BB46CA93}">
      <dgm:prSet/>
      <dgm:spPr/>
      <dgm:t>
        <a:bodyPr/>
        <a:lstStyle/>
        <a:p>
          <a:endParaRPr lang="en-US"/>
        </a:p>
      </dgm:t>
    </dgm:pt>
    <dgm:pt modelId="{72004E60-7A97-485D-BEA2-09157F48B4DA}">
      <dgm:prSet phldrT="[Text]" custT="1"/>
      <dgm:spPr/>
      <dgm:t>
        <a:bodyPr/>
        <a:lstStyle/>
        <a:p>
          <a:r>
            <a:rPr lang="en-US" sz="1800" dirty="0"/>
            <a:t>Decisions</a:t>
          </a:r>
        </a:p>
      </dgm:t>
    </dgm:pt>
    <dgm:pt modelId="{AFBF619C-CD48-4F87-8527-CA30506928D4}" type="parTrans" cxnId="{7E009FAC-E419-4853-9B52-46D8B0834C34}">
      <dgm:prSet/>
      <dgm:spPr/>
      <dgm:t>
        <a:bodyPr/>
        <a:lstStyle/>
        <a:p>
          <a:endParaRPr lang="en-US"/>
        </a:p>
      </dgm:t>
    </dgm:pt>
    <dgm:pt modelId="{484EF4BD-25DD-421C-8944-617A96905770}" type="sibTrans" cxnId="{7E009FAC-E419-4853-9B52-46D8B0834C34}">
      <dgm:prSet/>
      <dgm:spPr/>
      <dgm:t>
        <a:bodyPr/>
        <a:lstStyle/>
        <a:p>
          <a:endParaRPr lang="en-US"/>
        </a:p>
      </dgm:t>
    </dgm:pt>
    <dgm:pt modelId="{D1DF5000-3A19-457A-ADC9-56D136A184F2}">
      <dgm:prSet phldrT="[Text]" custT="1"/>
      <dgm:spPr/>
      <dgm:t>
        <a:bodyPr/>
        <a:lstStyle/>
        <a:p>
          <a:r>
            <a:rPr lang="en-US" sz="1800" dirty="0"/>
            <a:t>Tolerance</a:t>
          </a:r>
        </a:p>
      </dgm:t>
    </dgm:pt>
    <dgm:pt modelId="{2E7BD10D-4EBD-4535-8751-1435232DE131}" type="parTrans" cxnId="{A3429204-B8D0-456A-BC60-FCAF4F39A4AB}">
      <dgm:prSet/>
      <dgm:spPr/>
      <dgm:t>
        <a:bodyPr/>
        <a:lstStyle/>
        <a:p>
          <a:endParaRPr lang="en-US"/>
        </a:p>
      </dgm:t>
    </dgm:pt>
    <dgm:pt modelId="{9ADC6078-53E9-47C5-B869-AA5C03CF023F}" type="sibTrans" cxnId="{A3429204-B8D0-456A-BC60-FCAF4F39A4AB}">
      <dgm:prSet/>
      <dgm:spPr/>
      <dgm:t>
        <a:bodyPr/>
        <a:lstStyle/>
        <a:p>
          <a:endParaRPr lang="en-US"/>
        </a:p>
      </dgm:t>
    </dgm:pt>
    <dgm:pt modelId="{FD26250E-4393-4C99-823F-1E2E3F681C66}">
      <dgm:prSet phldrT="[Text]" custT="1"/>
      <dgm:spPr/>
      <dgm:t>
        <a:bodyPr/>
        <a:lstStyle/>
        <a:p>
          <a:r>
            <a:rPr lang="en-US" sz="1800" dirty="0"/>
            <a:t>Profit</a:t>
          </a:r>
        </a:p>
      </dgm:t>
    </dgm:pt>
    <dgm:pt modelId="{3B8A271F-D32B-4EDB-9858-C892184E6363}" type="parTrans" cxnId="{431173B7-6637-457D-A2F3-FBADFB1BAA17}">
      <dgm:prSet/>
      <dgm:spPr/>
      <dgm:t>
        <a:bodyPr/>
        <a:lstStyle/>
        <a:p>
          <a:endParaRPr lang="en-US"/>
        </a:p>
      </dgm:t>
    </dgm:pt>
    <dgm:pt modelId="{C17D322A-F226-4324-827C-BCBADAE19DAA}" type="sibTrans" cxnId="{431173B7-6637-457D-A2F3-FBADFB1BAA17}">
      <dgm:prSet/>
      <dgm:spPr/>
      <dgm:t>
        <a:bodyPr/>
        <a:lstStyle/>
        <a:p>
          <a:endParaRPr lang="en-US"/>
        </a:p>
      </dgm:t>
    </dgm:pt>
    <dgm:pt modelId="{2B71F760-AE5F-455D-9B54-BB71DE92826F}" type="pres">
      <dgm:prSet presAssocID="{4C48DC10-893C-497A-A18C-73BE02BA4855}" presName="composite" presStyleCnt="0">
        <dgm:presLayoutVars>
          <dgm:chMax val="1"/>
          <dgm:dir/>
          <dgm:resizeHandles val="exact"/>
        </dgm:presLayoutVars>
      </dgm:prSet>
      <dgm:spPr/>
    </dgm:pt>
    <dgm:pt modelId="{0C383892-58FA-4AD9-BFEF-72E870478A10}" type="pres">
      <dgm:prSet presAssocID="{4C48DC10-893C-497A-A18C-73BE02BA4855}" presName="radial" presStyleCnt="0">
        <dgm:presLayoutVars>
          <dgm:animLvl val="ctr"/>
        </dgm:presLayoutVars>
      </dgm:prSet>
      <dgm:spPr/>
    </dgm:pt>
    <dgm:pt modelId="{DE597410-B5CF-4D2D-A046-CCCD0DE24FAA}" type="pres">
      <dgm:prSet presAssocID="{986CA67A-6A39-40AD-A9BC-D37AE0EA8DB4}" presName="centerShape" presStyleLbl="vennNode1" presStyleIdx="0" presStyleCnt="5"/>
      <dgm:spPr/>
    </dgm:pt>
    <dgm:pt modelId="{1D33F70F-7E85-47FC-86DA-74F7ED3043DA}" type="pres">
      <dgm:prSet presAssocID="{458DA7EF-981A-4942-A36A-9BC25E3F30D7}" presName="node" presStyleLbl="vennNode1" presStyleIdx="1" presStyleCnt="5" custScaleX="122243">
        <dgm:presLayoutVars>
          <dgm:bulletEnabled val="1"/>
        </dgm:presLayoutVars>
      </dgm:prSet>
      <dgm:spPr/>
    </dgm:pt>
    <dgm:pt modelId="{B991EE17-2D66-466E-9105-75C13948D9B9}" type="pres">
      <dgm:prSet presAssocID="{72004E60-7A97-485D-BEA2-09157F48B4DA}" presName="node" presStyleLbl="vennNode1" presStyleIdx="2" presStyleCnt="5">
        <dgm:presLayoutVars>
          <dgm:bulletEnabled val="1"/>
        </dgm:presLayoutVars>
      </dgm:prSet>
      <dgm:spPr/>
    </dgm:pt>
    <dgm:pt modelId="{A201FE35-57CE-4103-B2A4-A399F70744F6}" type="pres">
      <dgm:prSet presAssocID="{D1DF5000-3A19-457A-ADC9-56D136A184F2}" presName="node" presStyleLbl="vennNode1" presStyleIdx="3" presStyleCnt="5" custScaleX="112038">
        <dgm:presLayoutVars>
          <dgm:bulletEnabled val="1"/>
        </dgm:presLayoutVars>
      </dgm:prSet>
      <dgm:spPr/>
    </dgm:pt>
    <dgm:pt modelId="{17AD11E8-E339-4FEE-841D-EE0F595073D5}" type="pres">
      <dgm:prSet presAssocID="{FD26250E-4393-4C99-823F-1E2E3F681C66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A3429204-B8D0-456A-BC60-FCAF4F39A4AB}" srcId="{986CA67A-6A39-40AD-A9BC-D37AE0EA8DB4}" destId="{D1DF5000-3A19-457A-ADC9-56D136A184F2}" srcOrd="2" destOrd="0" parTransId="{2E7BD10D-4EBD-4535-8751-1435232DE131}" sibTransId="{9ADC6078-53E9-47C5-B869-AA5C03CF023F}"/>
    <dgm:cxn modelId="{46470A29-0848-413C-902A-21C8348E943E}" type="presOf" srcId="{458DA7EF-981A-4942-A36A-9BC25E3F30D7}" destId="{1D33F70F-7E85-47FC-86DA-74F7ED3043DA}" srcOrd="0" destOrd="0" presId="urn:microsoft.com/office/officeart/2005/8/layout/radial3"/>
    <dgm:cxn modelId="{73650044-7522-4F0B-A05D-114C7D59FC14}" type="presOf" srcId="{D1DF5000-3A19-457A-ADC9-56D136A184F2}" destId="{A201FE35-57CE-4103-B2A4-A399F70744F6}" srcOrd="0" destOrd="0" presId="urn:microsoft.com/office/officeart/2005/8/layout/radial3"/>
    <dgm:cxn modelId="{22B01272-473F-47E1-9A33-9231D0C4EC44}" srcId="{4C48DC10-893C-497A-A18C-73BE02BA4855}" destId="{986CA67A-6A39-40AD-A9BC-D37AE0EA8DB4}" srcOrd="0" destOrd="0" parTransId="{E2468CC9-9235-4D89-B15B-296BA02B09BF}" sibTransId="{61C43934-B862-4620-BF3C-68185AA93A8A}"/>
    <dgm:cxn modelId="{2EE56E78-82FF-4C4D-B3E0-49118C3997C9}" type="presOf" srcId="{FD26250E-4393-4C99-823F-1E2E3F681C66}" destId="{17AD11E8-E339-4FEE-841D-EE0F595073D5}" srcOrd="0" destOrd="0" presId="urn:microsoft.com/office/officeart/2005/8/layout/radial3"/>
    <dgm:cxn modelId="{3F0CB085-B0FE-41D2-9209-B8945F420D1F}" type="presOf" srcId="{4C48DC10-893C-497A-A18C-73BE02BA4855}" destId="{2B71F760-AE5F-455D-9B54-BB71DE92826F}" srcOrd="0" destOrd="0" presId="urn:microsoft.com/office/officeart/2005/8/layout/radial3"/>
    <dgm:cxn modelId="{F2F5CE85-9FAE-4725-B7FF-09C666F2D713}" type="presOf" srcId="{72004E60-7A97-485D-BEA2-09157F48B4DA}" destId="{B991EE17-2D66-466E-9105-75C13948D9B9}" srcOrd="0" destOrd="0" presId="urn:microsoft.com/office/officeart/2005/8/layout/radial3"/>
    <dgm:cxn modelId="{4488B889-DF7F-41F0-8CC9-A67589AA7A32}" type="presOf" srcId="{986CA67A-6A39-40AD-A9BC-D37AE0EA8DB4}" destId="{DE597410-B5CF-4D2D-A046-CCCD0DE24FAA}" srcOrd="0" destOrd="0" presId="urn:microsoft.com/office/officeart/2005/8/layout/radial3"/>
    <dgm:cxn modelId="{7E009FAC-E419-4853-9B52-46D8B0834C34}" srcId="{986CA67A-6A39-40AD-A9BC-D37AE0EA8DB4}" destId="{72004E60-7A97-485D-BEA2-09157F48B4DA}" srcOrd="1" destOrd="0" parTransId="{AFBF619C-CD48-4F87-8527-CA30506928D4}" sibTransId="{484EF4BD-25DD-421C-8944-617A96905770}"/>
    <dgm:cxn modelId="{431173B7-6637-457D-A2F3-FBADFB1BAA17}" srcId="{986CA67A-6A39-40AD-A9BC-D37AE0EA8DB4}" destId="{FD26250E-4393-4C99-823F-1E2E3F681C66}" srcOrd="3" destOrd="0" parTransId="{3B8A271F-D32B-4EDB-9858-C892184E6363}" sibTransId="{C17D322A-F226-4324-827C-BCBADAE19DAA}"/>
    <dgm:cxn modelId="{B8C300E6-4820-4476-9104-0724BB46CA93}" srcId="{986CA67A-6A39-40AD-A9BC-D37AE0EA8DB4}" destId="{458DA7EF-981A-4942-A36A-9BC25E3F30D7}" srcOrd="0" destOrd="0" parTransId="{0139BF12-A7FA-4D93-AAD5-8D5E8FBA8249}" sibTransId="{236930F3-7B46-484A-925F-03BB6DB6C00D}"/>
    <dgm:cxn modelId="{D8A50C5A-CEE4-40C3-A9A4-88F5F4E76221}" type="presParOf" srcId="{2B71F760-AE5F-455D-9B54-BB71DE92826F}" destId="{0C383892-58FA-4AD9-BFEF-72E870478A10}" srcOrd="0" destOrd="0" presId="urn:microsoft.com/office/officeart/2005/8/layout/radial3"/>
    <dgm:cxn modelId="{CD0A0FA7-8AEC-4F04-A9F1-C757D3E2A1CC}" type="presParOf" srcId="{0C383892-58FA-4AD9-BFEF-72E870478A10}" destId="{DE597410-B5CF-4D2D-A046-CCCD0DE24FAA}" srcOrd="0" destOrd="0" presId="urn:microsoft.com/office/officeart/2005/8/layout/radial3"/>
    <dgm:cxn modelId="{C4A8455D-470A-4AAC-BF2D-887E768A9EDA}" type="presParOf" srcId="{0C383892-58FA-4AD9-BFEF-72E870478A10}" destId="{1D33F70F-7E85-47FC-86DA-74F7ED3043DA}" srcOrd="1" destOrd="0" presId="urn:microsoft.com/office/officeart/2005/8/layout/radial3"/>
    <dgm:cxn modelId="{377F0DE8-6907-4F8D-A96A-213D62E70A2F}" type="presParOf" srcId="{0C383892-58FA-4AD9-BFEF-72E870478A10}" destId="{B991EE17-2D66-466E-9105-75C13948D9B9}" srcOrd="2" destOrd="0" presId="urn:microsoft.com/office/officeart/2005/8/layout/radial3"/>
    <dgm:cxn modelId="{0D0C5B38-406E-4A97-9BFB-29EDF8A961D5}" type="presParOf" srcId="{0C383892-58FA-4AD9-BFEF-72E870478A10}" destId="{A201FE35-57CE-4103-B2A4-A399F70744F6}" srcOrd="3" destOrd="0" presId="urn:microsoft.com/office/officeart/2005/8/layout/radial3"/>
    <dgm:cxn modelId="{1F44E30C-8E80-4C90-AA7F-3B39786A3E5E}" type="presParOf" srcId="{0C383892-58FA-4AD9-BFEF-72E870478A10}" destId="{17AD11E8-E339-4FEE-841D-EE0F595073D5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97410-B5CF-4D2D-A046-CCCD0DE24FAA}">
      <dsp:nvSpPr>
        <dsp:cNvPr id="0" name=""/>
        <dsp:cNvSpPr/>
      </dsp:nvSpPr>
      <dsp:spPr>
        <a:xfrm>
          <a:off x="1425523" y="1094702"/>
          <a:ext cx="2727152" cy="272715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Risk</a:t>
          </a:r>
        </a:p>
      </dsp:txBody>
      <dsp:txXfrm>
        <a:off x="1824905" y="1494084"/>
        <a:ext cx="1928388" cy="1928388"/>
      </dsp:txXfrm>
    </dsp:sp>
    <dsp:sp modelId="{1D33F70F-7E85-47FC-86DA-74F7ED3043DA}">
      <dsp:nvSpPr>
        <dsp:cNvPr id="0" name=""/>
        <dsp:cNvSpPr/>
      </dsp:nvSpPr>
      <dsp:spPr>
        <a:xfrm>
          <a:off x="1955661" y="486"/>
          <a:ext cx="1666876" cy="136357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Uncertainty</a:t>
          </a:r>
        </a:p>
      </dsp:txBody>
      <dsp:txXfrm>
        <a:off x="2199769" y="200177"/>
        <a:ext cx="1178660" cy="964194"/>
      </dsp:txXfrm>
    </dsp:sp>
    <dsp:sp modelId="{B991EE17-2D66-466E-9105-75C13948D9B9}">
      <dsp:nvSpPr>
        <dsp:cNvPr id="0" name=""/>
        <dsp:cNvSpPr/>
      </dsp:nvSpPr>
      <dsp:spPr>
        <a:xfrm>
          <a:off x="3883314" y="1776490"/>
          <a:ext cx="1363576" cy="136357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Decisions</a:t>
          </a:r>
        </a:p>
      </dsp:txBody>
      <dsp:txXfrm>
        <a:off x="4083005" y="1976181"/>
        <a:ext cx="964194" cy="964194"/>
      </dsp:txXfrm>
    </dsp:sp>
    <dsp:sp modelId="{A201FE35-57CE-4103-B2A4-A399F70744F6}">
      <dsp:nvSpPr>
        <dsp:cNvPr id="0" name=""/>
        <dsp:cNvSpPr/>
      </dsp:nvSpPr>
      <dsp:spPr>
        <a:xfrm>
          <a:off x="2025237" y="3552493"/>
          <a:ext cx="1527723" cy="136357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Tolerance</a:t>
          </a:r>
        </a:p>
      </dsp:txBody>
      <dsp:txXfrm>
        <a:off x="2248967" y="3752184"/>
        <a:ext cx="1080263" cy="964194"/>
      </dsp:txXfrm>
    </dsp:sp>
    <dsp:sp modelId="{17AD11E8-E339-4FEE-841D-EE0F595073D5}">
      <dsp:nvSpPr>
        <dsp:cNvPr id="0" name=""/>
        <dsp:cNvSpPr/>
      </dsp:nvSpPr>
      <dsp:spPr>
        <a:xfrm>
          <a:off x="331307" y="1776490"/>
          <a:ext cx="1363576" cy="136357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Profit</a:t>
          </a:r>
        </a:p>
      </dsp:txBody>
      <dsp:txXfrm>
        <a:off x="530998" y="1976181"/>
        <a:ext cx="964194" cy="964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9601D-8313-4B08-9623-1C4E6882CF51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0448D-E539-409D-BE1B-25F5BC64F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05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6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C932F5-0067-FCC2-BCC2-B3023A97D6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809A9D5-F515-B214-3213-2B95A34F2D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E16364-FB60-F3D6-F546-FA6AED587A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C1E9D-A642-D6C7-35EE-B4516E092A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64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F5EF7-ADC0-0044-EB3C-56C397DA7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CE4115F-4D58-95E1-BC70-FE23BC1718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A233AA-C098-C4EC-54AE-D8D4328C23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559805-0AD4-3183-4EC8-A1C0BE9EC2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838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93708-CEC4-5A9C-3D80-3D07E30922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65A4BE-D85F-57CE-33F8-A960D601E9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697F0D-AACA-A2D8-A85B-F66A29BC30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5ADCBE-7544-2D66-216D-898AC87C1A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571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FF5D97-091B-C567-BBC9-C66F4FAE3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8E3E13-AD11-4F1C-7514-FE17C4E22B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D23D08-475E-6EC7-08AF-D917F2AE46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A0EF3-36BF-4CEC-44A4-B65C042CC8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651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643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29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08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84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79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8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48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88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448D-E539-409D-BE1B-25F5BC64F1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38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4" y="1380074"/>
            <a:ext cx="8574623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80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3" y="5883281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6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4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4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1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6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5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2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4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685801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4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4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02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5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4" y="4777381"/>
            <a:ext cx="1001871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65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4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685801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6" y="3886200"/>
            <a:ext cx="10018711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4" y="4775200"/>
            <a:ext cx="10018711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06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6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5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5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33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575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7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5" y="685800"/>
            <a:ext cx="801974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4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60" y="5867137"/>
            <a:ext cx="551167" cy="365125"/>
          </a:xfrm>
        </p:spPr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0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82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9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9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5" y="685806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6" y="2667005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65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91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90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1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40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5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6" y="685805"/>
            <a:ext cx="6240991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5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0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7" y="1752599"/>
            <a:ext cx="542615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4" y="914400"/>
            <a:ext cx="3280975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7" y="3124199"/>
            <a:ext cx="542615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6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4" y="3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5" y="68580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3" y="2667005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8" y="5883281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BE8F31B-45FD-425D-87DC-58F9A1D47F35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83" y="5883281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60" y="5883281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B801C11-FAB5-4D90-B3A9-C5C2A919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9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  <p:sldLayoutId id="2147484124" r:id="rId12"/>
    <p:sldLayoutId id="2147484125" r:id="rId13"/>
    <p:sldLayoutId id="2147484126" r:id="rId14"/>
    <p:sldLayoutId id="2147484127" r:id="rId15"/>
    <p:sldLayoutId id="2147484128" r:id="rId16"/>
    <p:sldLayoutId id="2147484129" r:id="rId17"/>
  </p:sldLayoutIdLst>
  <p:txStyles>
    <p:titleStyle>
      <a:lvl1pPr algn="ctr" defTabSz="457189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44" indent="-28574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21" indent="-28574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12" indent="-171446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01" indent="-171446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9CD9ACDE-8038-488C-AB0C-5FD1A373C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E57B09-06C5-39C0-2FE0-F2BB73991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7395" y="1601556"/>
            <a:ext cx="5943600" cy="346723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700" b="1" dirty="0"/>
              <a:t>Portfolio Construction based on advanced econometric models and machine learning techniques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6261EF-DA3B-48D9-71CA-CCFE87D789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7395" y="5193895"/>
            <a:ext cx="7113780" cy="138889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M.Sc. In Data Science</a:t>
            </a:r>
          </a:p>
          <a:p>
            <a:pPr algn="l"/>
            <a:r>
              <a:rPr lang="en-US" dirty="0"/>
              <a:t>Supervisor: Ioannis Vrontos</a:t>
            </a:r>
          </a:p>
          <a:p>
            <a:pPr algn="l"/>
            <a:r>
              <a:rPr lang="en-US" dirty="0"/>
              <a:t>Author: Panagiotis Zioulis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A6C2449-5F66-4753-AAA3-4AD81E57A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endParaRPr lang="en-US">
              <a:solidFill>
                <a:prstClr val="white"/>
              </a:solidFill>
              <a:latin typeface="Century Gothic" panose="020B0502020202020204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29F7DAB-18F4-436A-A0D8-61013DEB6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1429" y="1"/>
            <a:ext cx="3258129" cy="6858000"/>
            <a:chOff x="141424" y="1"/>
            <a:chExt cx="3258129" cy="6858000"/>
          </a:xfrm>
        </p:grpSpPr>
        <p:sp>
          <p:nvSpPr>
            <p:cNvPr id="47" name="Freeform 6">
              <a:extLst>
                <a:ext uri="{FF2B5EF4-FFF2-40B4-BE49-F238E27FC236}">
                  <a16:creationId xmlns:a16="http://schemas.microsoft.com/office/drawing/2014/main" id="{AA2A446D-5444-4251-A0C1-1C33937BB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1"/>
              <a:ext cx="858884" cy="2780957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7">
              <a:extLst>
                <a:ext uri="{FF2B5EF4-FFF2-40B4-BE49-F238E27FC236}">
                  <a16:creationId xmlns:a16="http://schemas.microsoft.com/office/drawing/2014/main" id="{E013EF53-9F7F-40D2-9E88-917DCF6430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1"/>
              <a:ext cx="835810" cy="2671495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210AE139-2815-4F3D-A56C-2608DB3D7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5830"/>
              <a:ext cx="2175413" cy="4272171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7C52B438-B53F-4BCB-A9A8-183E8815A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9078" y="2695292"/>
              <a:ext cx="2690743" cy="4162709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557375C8-AF41-41DF-8F04-72401D4B9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2690532"/>
              <a:ext cx="2904320" cy="4167469"/>
            </a:xfrm>
            <a:custGeom>
              <a:avLst/>
              <a:gdLst>
                <a:gd name="connsiteX0" fmla="*/ 0 w 2904320"/>
                <a:gd name="connsiteY0" fmla="*/ 0 h 4167469"/>
                <a:gd name="connsiteX1" fmla="*/ 288431 w 2904320"/>
                <a:gd name="connsiteY1" fmla="*/ 90425 h 4167469"/>
                <a:gd name="connsiteX2" fmla="*/ 2904320 w 2904320"/>
                <a:gd name="connsiteY2" fmla="*/ 3220465 h 4167469"/>
                <a:gd name="connsiteX3" fmla="*/ 2904320 w 2904320"/>
                <a:gd name="connsiteY3" fmla="*/ 4167469 h 4167469"/>
                <a:gd name="connsiteX4" fmla="*/ 2694589 w 2904320"/>
                <a:gd name="connsiteY4" fmla="*/ 4167469 h 4167469"/>
                <a:gd name="connsiteX5" fmla="*/ 3846 w 2904320"/>
                <a:gd name="connsiteY5" fmla="*/ 4759 h 416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04320" h="4167469">
                  <a:moveTo>
                    <a:pt x="0" y="0"/>
                  </a:moveTo>
                  <a:lnTo>
                    <a:pt x="288431" y="90425"/>
                  </a:lnTo>
                  <a:lnTo>
                    <a:pt x="2904320" y="3220465"/>
                  </a:lnTo>
                  <a:lnTo>
                    <a:pt x="2904320" y="4167469"/>
                  </a:lnTo>
                  <a:lnTo>
                    <a:pt x="2694589" y="4167469"/>
                  </a:lnTo>
                  <a:lnTo>
                    <a:pt x="3846" y="475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1B37C1D7-483C-4CD7-85AB-F4EEA6E573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1071"/>
              <a:ext cx="2894568" cy="427693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4" name="Εικόνα 1" descr="Λογότυπα | Οικονομικό Πανεπιστήμιο Αθηνών">
            <a:extLst>
              <a:ext uri="{FF2B5EF4-FFF2-40B4-BE49-F238E27FC236}">
                <a16:creationId xmlns:a16="http://schemas.microsoft.com/office/drawing/2014/main" id="{391BC05C-B046-829A-5041-353242744E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396" y="116926"/>
            <a:ext cx="5943600" cy="14846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555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EF9CAB-4408-909A-9CD5-A92CC3CD3F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81E5ACC-EDD8-1C58-6D86-F8F4D35BAD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64409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5178509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5202903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97547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4107142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4719499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31353960"/>
                    </a:ext>
                  </a:extLst>
                </a:gridCol>
              </a:tblGrid>
              <a:tr h="593600">
                <a:tc gridSpan="6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XGBoost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582137"/>
                  </a:ext>
                </a:extLst>
              </a:tr>
              <a:tr h="839935"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Portfolio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Volatility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Cumulative </a:t>
                      </a:r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</a:t>
                      </a:r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Sharpe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766684"/>
                  </a:ext>
                </a:extLst>
              </a:tr>
              <a:tr h="576141"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Mean </a:t>
                      </a: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Covariance Estimation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613110"/>
                  </a:ext>
                </a:extLst>
              </a:tr>
              <a:tr h="57482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0.2704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630269"/>
                  </a:ext>
                </a:extLst>
              </a:tr>
              <a:tr h="576141"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Index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0.2683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76332"/>
                  </a:ext>
                </a:extLst>
              </a:tr>
              <a:tr h="75654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0.2683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631595"/>
                  </a:ext>
                </a:extLst>
              </a:tr>
              <a:tr h="576141"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0.2683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909077"/>
                  </a:ext>
                </a:extLst>
              </a:tr>
              <a:tr h="75654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0.2683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717465"/>
                  </a:ext>
                </a:extLst>
              </a:tr>
              <a:tr h="768188">
                <a:tc rowSpan="2">
                  <a:txBody>
                    <a:bodyPr/>
                    <a:lstStyle/>
                    <a:p>
                      <a:pPr algn="ctr"/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Constant </a:t>
                      </a:r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Conditional 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09816"/>
                  </a:ext>
                </a:extLst>
              </a:tr>
              <a:tr h="83993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0.5048</a:t>
                      </a:r>
                    </a:p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2641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36314EBB-4AB1-F94F-B058-BCA0A6596E57}"/>
              </a:ext>
            </a:extLst>
          </p:cNvPr>
          <p:cNvSpPr/>
          <p:nvPr/>
        </p:nvSpPr>
        <p:spPr>
          <a:xfrm>
            <a:off x="0" y="5239266"/>
            <a:ext cx="12192000" cy="147045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81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of different types of weights">
            <a:extLst>
              <a:ext uri="{FF2B5EF4-FFF2-40B4-BE49-F238E27FC236}">
                <a16:creationId xmlns:a16="http://schemas.microsoft.com/office/drawing/2014/main" id="{E714DDE3-BD33-8D69-C33A-91192718D0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7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9F9DE-4A05-0E44-4774-550482841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CAD1235-66B3-2A6C-5E02-FAFB8A2B53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383056"/>
              </p:ext>
            </p:extLst>
          </p:nvPr>
        </p:nvGraphicFramePr>
        <p:xfrm>
          <a:off x="0" y="1"/>
          <a:ext cx="12192000" cy="6864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5178509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5202903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97547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4107142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4719499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31353960"/>
                    </a:ext>
                  </a:extLst>
                </a:gridCol>
              </a:tblGrid>
              <a:tr h="597783">
                <a:tc gridSpan="6"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Multiple regression – GARCH type models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582137"/>
                  </a:ext>
                </a:extLst>
              </a:tr>
              <a:tr h="826961"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Portfolio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Volatility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Cumulative </a:t>
                      </a: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</a:t>
                      </a: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Sharpe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766684"/>
                  </a:ext>
                </a:extLst>
              </a:tr>
              <a:tr h="580201"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Mean </a:t>
                      </a: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Covariance Estimation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0.2777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613110"/>
                  </a:ext>
                </a:extLst>
              </a:tr>
              <a:tr h="57887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630269"/>
                  </a:ext>
                </a:extLst>
              </a:tr>
              <a:tr h="580201"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Index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0.2883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76332"/>
                  </a:ext>
                </a:extLst>
              </a:tr>
              <a:tr h="76188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0.2883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631595"/>
                  </a:ext>
                </a:extLst>
              </a:tr>
              <a:tr h="580201"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909077"/>
                  </a:ext>
                </a:extLst>
              </a:tr>
              <a:tr h="76188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717465"/>
                  </a:ext>
                </a:extLst>
              </a:tr>
              <a:tr h="773602">
                <a:tc rowSpan="2">
                  <a:txBody>
                    <a:bodyPr/>
                    <a:lstStyle/>
                    <a:p>
                      <a:pPr algn="ctr"/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Constant </a:t>
                      </a:r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Conditional 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0.6055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09816"/>
                  </a:ext>
                </a:extLst>
              </a:tr>
              <a:tr h="81641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0.0168</a:t>
                      </a:r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0.6055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2641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03C25701-9FA3-BCAA-1F80-0EE7AD3D2ABA}"/>
              </a:ext>
            </a:extLst>
          </p:cNvPr>
          <p:cNvSpPr/>
          <p:nvPr/>
        </p:nvSpPr>
        <p:spPr>
          <a:xfrm>
            <a:off x="0" y="5239266"/>
            <a:ext cx="12192000" cy="150752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07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group of graphs showing different types of weight&#10;&#10;Description automatically generated">
            <a:extLst>
              <a:ext uri="{FF2B5EF4-FFF2-40B4-BE49-F238E27FC236}">
                <a16:creationId xmlns:a16="http://schemas.microsoft.com/office/drawing/2014/main" id="{CF58CD30-91DD-7DA5-2BC2-8DAAE828D7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909763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B4D58-C47A-6EB1-BAE7-DD9AF47702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38DF185-A344-C7C3-510B-E44EFDDA4E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676842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5178509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5202903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97547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4107142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4719499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31353960"/>
                    </a:ext>
                  </a:extLst>
                </a:gridCol>
              </a:tblGrid>
              <a:tr h="601589">
                <a:tc gridSpan="6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Random Forest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582137"/>
                  </a:ext>
                </a:extLst>
              </a:tr>
              <a:tr h="843444"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Portfolio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Volatility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Cumulative </a:t>
                      </a:r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</a:t>
                      </a:r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Sharpe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766684"/>
                  </a:ext>
                </a:extLst>
              </a:tr>
              <a:tr h="583895"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Mean </a:t>
                      </a: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Covariance Estimation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0.3154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613110"/>
                  </a:ext>
                </a:extLst>
              </a:tr>
              <a:tr h="5825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0.4478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0.2834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630269"/>
                  </a:ext>
                </a:extLst>
              </a:tr>
              <a:tr h="583895"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Index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76332"/>
                  </a:ext>
                </a:extLst>
              </a:tr>
              <a:tr h="7667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0.4474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631595"/>
                  </a:ext>
                </a:extLst>
              </a:tr>
              <a:tr h="583895"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909077"/>
                  </a:ext>
                </a:extLst>
              </a:tr>
              <a:tr h="7667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0.4474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0.3129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717465"/>
                  </a:ext>
                </a:extLst>
              </a:tr>
              <a:tr h="778527">
                <a:tc rowSpan="2">
                  <a:txBody>
                    <a:bodyPr/>
                    <a:lstStyle/>
                    <a:p>
                      <a:pPr algn="ctr"/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Constant </a:t>
                      </a:r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Conditional 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09816"/>
                  </a:ext>
                </a:extLst>
              </a:tr>
              <a:tr h="7667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2641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5DB480D-6922-DF54-CB4E-CE53B879CCD3}"/>
              </a:ext>
            </a:extLst>
          </p:cNvPr>
          <p:cNvSpPr/>
          <p:nvPr/>
        </p:nvSpPr>
        <p:spPr>
          <a:xfrm>
            <a:off x="0" y="5239265"/>
            <a:ext cx="12192000" cy="14828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77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of different types of weight&#10;&#10;Description automatically generated">
            <a:extLst>
              <a:ext uri="{FF2B5EF4-FFF2-40B4-BE49-F238E27FC236}">
                <a16:creationId xmlns:a16="http://schemas.microsoft.com/office/drawing/2014/main" id="{1ADB883F-0001-124D-E696-A209755E2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642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BA6D8F-498B-6BA0-1670-A0C99454BD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46BEB8F-187C-1B38-A044-00AA7BA1B1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079429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5178509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5202903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97547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4107142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4719499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31353960"/>
                    </a:ext>
                  </a:extLst>
                </a:gridCol>
              </a:tblGrid>
              <a:tr h="590617">
                <a:tc gridSpan="6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Regression Trees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582137"/>
                  </a:ext>
                </a:extLst>
              </a:tr>
              <a:tr h="876180"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Portfolio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Volatility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Cumulative </a:t>
                      </a:r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</a:t>
                      </a:r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Sharpe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766684"/>
                  </a:ext>
                </a:extLst>
              </a:tr>
              <a:tr h="573246"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Mean </a:t>
                      </a: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Covariance Estimation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0.4295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0.3104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613110"/>
                  </a:ext>
                </a:extLst>
              </a:tr>
              <a:tr h="5625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0.4729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0.2896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630269"/>
                  </a:ext>
                </a:extLst>
              </a:tr>
              <a:tr h="573246"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Index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0.4214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76332"/>
                  </a:ext>
                </a:extLst>
              </a:tr>
              <a:tr h="8761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0.0128</a:t>
                      </a:r>
                    </a:p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0.3226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631595"/>
                  </a:ext>
                </a:extLst>
              </a:tr>
              <a:tr h="573246">
                <a:tc rowSpan="2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909077"/>
                  </a:ext>
                </a:extLst>
              </a:tr>
              <a:tr h="71566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0.3222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717465"/>
                  </a:ext>
                </a:extLst>
              </a:tr>
              <a:tr h="764329">
                <a:tc rowSpan="2">
                  <a:txBody>
                    <a:bodyPr/>
                    <a:lstStyle/>
                    <a:p>
                      <a:pPr algn="ctr"/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Constant </a:t>
                      </a:r>
                      <a:endParaRPr lang="el-G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Conditional 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Minimum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09816"/>
                  </a:ext>
                </a:extLst>
              </a:tr>
              <a:tr h="7527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2641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991E3389-18A0-800B-DCA7-B024560EECC3}"/>
              </a:ext>
            </a:extLst>
          </p:cNvPr>
          <p:cNvSpPr/>
          <p:nvPr/>
        </p:nvSpPr>
        <p:spPr>
          <a:xfrm>
            <a:off x="2051222" y="4633784"/>
            <a:ext cx="10140778" cy="6796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871CDB-9359-ADD6-CBA5-FAB16537EE56}"/>
              </a:ext>
            </a:extLst>
          </p:cNvPr>
          <p:cNvSpPr/>
          <p:nvPr/>
        </p:nvSpPr>
        <p:spPr>
          <a:xfrm>
            <a:off x="2051222" y="3188043"/>
            <a:ext cx="10140778" cy="8773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68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of different weighting">
            <a:extLst>
              <a:ext uri="{FF2B5EF4-FFF2-40B4-BE49-F238E27FC236}">
                <a16:creationId xmlns:a16="http://schemas.microsoft.com/office/drawing/2014/main" id="{75C98E72-40E0-39E9-3CC8-A447D38D78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129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2BD80C05-D206-0BBC-06D9-B1B51E7E48AA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97107749"/>
                  </p:ext>
                </p:extLst>
              </p:nvPr>
            </p:nvGraphicFramePr>
            <p:xfrm>
              <a:off x="0" y="1"/>
              <a:ext cx="12192000" cy="685799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8400">
                      <a:extLst>
                        <a:ext uri="{9D8B030D-6E8A-4147-A177-3AD203B41FA5}">
                          <a16:colId xmlns:a16="http://schemas.microsoft.com/office/drawing/2014/main" val="4145083089"/>
                        </a:ext>
                      </a:extLst>
                    </a:gridCol>
                    <a:gridCol w="2438400">
                      <a:extLst>
                        <a:ext uri="{9D8B030D-6E8A-4147-A177-3AD203B41FA5}">
                          <a16:colId xmlns:a16="http://schemas.microsoft.com/office/drawing/2014/main" val="3317463484"/>
                        </a:ext>
                      </a:extLst>
                    </a:gridCol>
                    <a:gridCol w="2438400">
                      <a:extLst>
                        <a:ext uri="{9D8B030D-6E8A-4147-A177-3AD203B41FA5}">
                          <a16:colId xmlns:a16="http://schemas.microsoft.com/office/drawing/2014/main" val="3562729504"/>
                        </a:ext>
                      </a:extLst>
                    </a:gridCol>
                    <a:gridCol w="3158836">
                      <a:extLst>
                        <a:ext uri="{9D8B030D-6E8A-4147-A177-3AD203B41FA5}">
                          <a16:colId xmlns:a16="http://schemas.microsoft.com/office/drawing/2014/main" val="1282519506"/>
                        </a:ext>
                      </a:extLst>
                    </a:gridCol>
                    <a:gridCol w="1717964">
                      <a:extLst>
                        <a:ext uri="{9D8B030D-6E8A-4147-A177-3AD203B41FA5}">
                          <a16:colId xmlns:a16="http://schemas.microsoft.com/office/drawing/2014/main" val="1930949707"/>
                        </a:ext>
                      </a:extLst>
                    </a:gridCol>
                  </a:tblGrid>
                  <a:tr h="751569">
                    <a:tc gridSpan="5"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Constant Conditional Correlation </a:t>
                          </a:r>
                        </a:p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for Mean/ Minimum Variance Portfolios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0102685"/>
                      </a:ext>
                    </a:extLst>
                  </a:tr>
                  <a:tr h="948657"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Technique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Mean Return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Volatility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Cumulative </a:t>
                          </a:r>
                        </a:p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Return </a:t>
                          </a:r>
                        </a:p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Conditional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Sharpe Ratio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0876672"/>
                      </a:ext>
                    </a:extLst>
                  </a:tr>
                  <a:tr h="48528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Elastic Net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0.0718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0.6205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68951428"/>
                      </a:ext>
                    </a:extLst>
                  </a:tr>
                  <a:tr h="4819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LASSO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18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18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0.0718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18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0.6205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18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6438435"/>
                      </a:ext>
                    </a:extLst>
                  </a:tr>
                  <a:tr h="40388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Ridge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0.0758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0.573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0.1931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972029"/>
                      </a:ext>
                    </a:extLst>
                  </a:tr>
                  <a:tr h="4337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Neural Network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0.0155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0.054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0.5564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0.2861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1310740"/>
                      </a:ext>
                    </a:extLst>
                  </a:tr>
                  <a:tr h="480257">
                    <a:tc>
                      <a:txBody>
                        <a:bodyPr/>
                        <a:lstStyle/>
                        <a:p>
                          <a:pPr marL="0" marR="0" lvl="0" indent="0" algn="ctr" defTabSz="45718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Quantile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0.0466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0.4611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0.2751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7124520"/>
                      </a:ext>
                    </a:extLst>
                  </a:tr>
                  <a:tr h="4802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Stepwise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0.0758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0.5273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0.1931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07066955"/>
                      </a:ext>
                    </a:extLst>
                  </a:tr>
                  <a:tr h="1196231"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Best subset regression with adjusted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dirty="0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i="0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0.0718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0.6205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17611664"/>
                      </a:ext>
                    </a:extLst>
                  </a:tr>
                  <a:tr h="1196231"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Best subset regression with BIC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0.0718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0.6205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38133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2BD80C05-D206-0BBC-06D9-B1B51E7E48AA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97107749"/>
                  </p:ext>
                </p:extLst>
              </p:nvPr>
            </p:nvGraphicFramePr>
            <p:xfrm>
              <a:off x="0" y="1"/>
              <a:ext cx="12192000" cy="685799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8400">
                      <a:extLst>
                        <a:ext uri="{9D8B030D-6E8A-4147-A177-3AD203B41FA5}">
                          <a16:colId xmlns:a16="http://schemas.microsoft.com/office/drawing/2014/main" val="4145083089"/>
                        </a:ext>
                      </a:extLst>
                    </a:gridCol>
                    <a:gridCol w="2438400">
                      <a:extLst>
                        <a:ext uri="{9D8B030D-6E8A-4147-A177-3AD203B41FA5}">
                          <a16:colId xmlns:a16="http://schemas.microsoft.com/office/drawing/2014/main" val="3317463484"/>
                        </a:ext>
                      </a:extLst>
                    </a:gridCol>
                    <a:gridCol w="2438400">
                      <a:extLst>
                        <a:ext uri="{9D8B030D-6E8A-4147-A177-3AD203B41FA5}">
                          <a16:colId xmlns:a16="http://schemas.microsoft.com/office/drawing/2014/main" val="3562729504"/>
                        </a:ext>
                      </a:extLst>
                    </a:gridCol>
                    <a:gridCol w="3158836">
                      <a:extLst>
                        <a:ext uri="{9D8B030D-6E8A-4147-A177-3AD203B41FA5}">
                          <a16:colId xmlns:a16="http://schemas.microsoft.com/office/drawing/2014/main" val="1282519506"/>
                        </a:ext>
                      </a:extLst>
                    </a:gridCol>
                    <a:gridCol w="1717964">
                      <a:extLst>
                        <a:ext uri="{9D8B030D-6E8A-4147-A177-3AD203B41FA5}">
                          <a16:colId xmlns:a16="http://schemas.microsoft.com/office/drawing/2014/main" val="1930949707"/>
                        </a:ext>
                      </a:extLst>
                    </a:gridCol>
                  </a:tblGrid>
                  <a:tr h="751569">
                    <a:tc gridSpan="5"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Constant Conditional Correlation </a:t>
                          </a:r>
                        </a:p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for Mean/ Minimum Variance Portfolios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0102685"/>
                      </a:ext>
                    </a:extLst>
                  </a:tr>
                  <a:tr h="948657"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Technique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Mean Return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Volatility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Cumulative </a:t>
                          </a:r>
                        </a:p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Return </a:t>
                          </a:r>
                        </a:p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Conditional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Sharpe Ratio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0876672"/>
                      </a:ext>
                    </a:extLst>
                  </a:tr>
                  <a:tr h="48528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Elastic Net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0.0718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0.6205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68951428"/>
                      </a:ext>
                    </a:extLst>
                  </a:tr>
                  <a:tr h="4819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LASSO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18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18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0.0718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18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0.6205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18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6438435"/>
                      </a:ext>
                    </a:extLst>
                  </a:tr>
                  <a:tr h="40388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Ridge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0.0758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0.573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0.1931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972029"/>
                      </a:ext>
                    </a:extLst>
                  </a:tr>
                  <a:tr h="4337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Neural Network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0.0155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0.054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0.5564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0.2861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1310740"/>
                      </a:ext>
                    </a:extLst>
                  </a:tr>
                  <a:tr h="480257">
                    <a:tc>
                      <a:txBody>
                        <a:bodyPr/>
                        <a:lstStyle/>
                        <a:p>
                          <a:pPr marL="0" marR="0" lvl="0" indent="0" algn="ctr" defTabSz="45718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Quantile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0.0466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0.4611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0.2751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7124520"/>
                      </a:ext>
                    </a:extLst>
                  </a:tr>
                  <a:tr h="4802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Stepwise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0.0758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0.5273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0.1931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07066955"/>
                      </a:ext>
                    </a:extLst>
                  </a:tr>
                  <a:tr h="11962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" t="-376020" r="-401250" b="-1015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0.0718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0.6205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17611664"/>
                      </a:ext>
                    </a:extLst>
                  </a:tr>
                  <a:tr h="1196231"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Best subset regression with BIC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0.0718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0.6205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3813300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62691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216B1-F2F8-D56B-5BD1-4397362FD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3" y="334114"/>
            <a:ext cx="10018713" cy="86164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191C0C-8B52-A683-A7B8-C1959D8837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84313" y="1195755"/>
                <a:ext cx="10234075" cy="4595452"/>
              </a:xfrm>
            </p:spPr>
            <p:txBody>
              <a:bodyPr/>
              <a:lstStyle/>
              <a:p>
                <a:r>
                  <a:rPr lang="en-US" dirty="0"/>
                  <a:t>Multiple regression- GARCH type models 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Cumulative Return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:+66</a:t>
                </a:r>
                <a:r>
                  <a:rPr lang="en-US" dirty="0"/>
                  <a:t>% &amp; Sharpe Ratio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:+40</a:t>
                </a:r>
                <a:r>
                  <a:rPr lang="en-US" dirty="0"/>
                  <a:t>%</a:t>
                </a:r>
              </a:p>
              <a:p>
                <a:r>
                  <a:rPr lang="en-US" dirty="0"/>
                  <a:t>Random Forest 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Cumulative Return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:+10</a:t>
                </a:r>
                <a:r>
                  <a:rPr lang="en-US" dirty="0"/>
                  <a:t>% &amp; Sharpe Ratio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:+10</a:t>
                </a:r>
                <a:r>
                  <a:rPr lang="en-US" dirty="0"/>
                  <a:t>%</a:t>
                </a:r>
              </a:p>
              <a:p>
                <a:r>
                  <a:rPr lang="en-US" dirty="0"/>
                  <a:t>XGBoost 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Cumulative Return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:+63</a:t>
                </a:r>
                <a:r>
                  <a:rPr lang="en-US" dirty="0"/>
                  <a:t>% &amp; Sharpe Ratio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:+43</a:t>
                </a:r>
                <a:r>
                  <a:rPr lang="en-US" dirty="0"/>
                  <a:t>%</a:t>
                </a:r>
                <a:endParaRPr lang="el-GR" dirty="0"/>
              </a:p>
              <a:p>
                <a:r>
                  <a:rPr lang="en-US" dirty="0"/>
                  <a:t>Regression Trees 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Cumulative Return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:+7</a:t>
                </a:r>
                <a:r>
                  <a:rPr lang="en-US" dirty="0"/>
                  <a:t>% &amp; Sharpe Ratio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:+6</a:t>
                </a:r>
                <a:r>
                  <a:rPr lang="en-US" dirty="0"/>
                  <a:t>%</a:t>
                </a:r>
              </a:p>
              <a:p>
                <a:r>
                  <a:rPr lang="en-US" dirty="0"/>
                  <a:t>Increase in Cumulative Return but not in Sharpe Ratio for the rest techniques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191C0C-8B52-A683-A7B8-C1959D8837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13" y="1195755"/>
                <a:ext cx="10234075" cy="4595452"/>
              </a:xfrm>
              <a:blipFill>
                <a:blip r:embed="rId3"/>
                <a:stretch>
                  <a:fillRect l="-14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890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E4854B7-3BCB-2625-FBCF-53F62E56BDF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34758798"/>
              </p:ext>
            </p:extLst>
          </p:nvPr>
        </p:nvGraphicFramePr>
        <p:xfrm>
          <a:off x="800382" y="874648"/>
          <a:ext cx="5578199" cy="4916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Content Placeholder 6" descr="A graph with blue arrows and text&#10;&#10;Description automatically generated">
            <a:extLst>
              <a:ext uri="{FF2B5EF4-FFF2-40B4-BE49-F238E27FC236}">
                <a16:creationId xmlns:a16="http://schemas.microsoft.com/office/drawing/2014/main" id="{28F1DD83-5BF5-2889-4ECB-190639056AB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6" y="874647"/>
            <a:ext cx="5860775" cy="5108715"/>
          </a:xfrm>
        </p:spPr>
      </p:pic>
    </p:spTree>
    <p:extLst>
      <p:ext uri="{BB962C8B-B14F-4D97-AF65-F5344CB8AC3E}">
        <p14:creationId xmlns:p14="http://schemas.microsoft.com/office/powerpoint/2010/main" val="3889407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36FB9-EB20-6A9E-8AE4-07D29EA6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9" y="1815961"/>
            <a:ext cx="10018711" cy="1954659"/>
          </a:xfrm>
        </p:spPr>
        <p:txBody>
          <a:bodyPr>
            <a:normAutofit/>
          </a:bodyPr>
          <a:lstStyle/>
          <a:p>
            <a:r>
              <a:rPr lang="en-US" sz="6000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1B188-D7BD-64EA-2886-D55C154C1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20" y="3850240"/>
            <a:ext cx="10018713" cy="1447800"/>
          </a:xfrm>
        </p:spPr>
        <p:txBody>
          <a:bodyPr>
            <a:normAutofit/>
          </a:bodyPr>
          <a:lstStyle/>
          <a:p>
            <a:r>
              <a:rPr lang="en-US" sz="3200" dirty="0"/>
              <a:t>Do you have any questions or comments?</a:t>
            </a:r>
          </a:p>
        </p:txBody>
      </p:sp>
    </p:spTree>
    <p:extLst>
      <p:ext uri="{BB962C8B-B14F-4D97-AF65-F5344CB8AC3E}">
        <p14:creationId xmlns:p14="http://schemas.microsoft.com/office/powerpoint/2010/main" val="623863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diagram of a risk curve&#10;&#10;Description automatically generated">
            <a:extLst>
              <a:ext uri="{FF2B5EF4-FFF2-40B4-BE49-F238E27FC236}">
                <a16:creationId xmlns:a16="http://schemas.microsoft.com/office/drawing/2014/main" id="{0D1C2D61-ECB2-A32E-D8C6-D307A2FFCF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567" y="798901"/>
            <a:ext cx="6240463" cy="5014763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06B2A8-534B-283A-82D6-8C17E7592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03569" y="798901"/>
            <a:ext cx="3549121" cy="5014763"/>
          </a:xfrm>
        </p:spPr>
        <p:txBody>
          <a:bodyPr>
            <a:normAutofit lnSpcReduction="10000"/>
          </a:bodyPr>
          <a:lstStyle/>
          <a:p>
            <a:pPr marL="285744" indent="-285744" algn="l">
              <a:buFont typeface="Arial" panose="020B0604020202020204" pitchFamily="34" charset="0"/>
              <a:buChar char="•"/>
            </a:pPr>
            <a:r>
              <a:rPr lang="en-US" sz="2400" u="sng" dirty="0"/>
              <a:t>Systematic Risk:</a:t>
            </a:r>
            <a:r>
              <a:rPr lang="en-US" sz="2400" dirty="0"/>
              <a:t> caused by macroeconomic factors</a:t>
            </a:r>
          </a:p>
          <a:p>
            <a:pPr marL="285744" indent="-285744" algn="l">
              <a:buFont typeface="Arial" panose="020B0604020202020204" pitchFamily="34" charset="0"/>
              <a:buChar char="•"/>
            </a:pPr>
            <a:r>
              <a:rPr lang="en-US" sz="2400" u="sng" dirty="0"/>
              <a:t>Unsystematic Risk: </a:t>
            </a:r>
            <a:r>
              <a:rPr lang="en-US" sz="2400" dirty="0"/>
              <a:t>caused by the actions of a business or an investor</a:t>
            </a:r>
          </a:p>
          <a:p>
            <a:pPr marL="285744" indent="-285744" algn="l">
              <a:buFont typeface="Arial" panose="020B0604020202020204" pitchFamily="34" charset="0"/>
              <a:buChar char="•"/>
            </a:pPr>
            <a:r>
              <a:rPr lang="en-US" sz="2400" u="sng" dirty="0"/>
              <a:t>Solution:</a:t>
            </a:r>
            <a:r>
              <a:rPr lang="en-US" sz="2400" dirty="0"/>
              <a:t> Portfolio Construction</a:t>
            </a:r>
          </a:p>
          <a:p>
            <a:pPr marL="285744" indent="-285744" algn="l">
              <a:buFont typeface="Arial" panose="020B0604020202020204" pitchFamily="34" charset="0"/>
              <a:buChar char="•"/>
            </a:pPr>
            <a:r>
              <a:rPr lang="en-US" sz="2400" dirty="0"/>
              <a:t>Portfolio is a combination of securities</a:t>
            </a:r>
          </a:p>
          <a:p>
            <a:pPr marL="285744" indent="-285744" algn="l">
              <a:buFont typeface="Arial" panose="020B0604020202020204" pitchFamily="34" charset="0"/>
              <a:buChar char="•"/>
            </a:pPr>
            <a:r>
              <a:rPr lang="en-US" sz="2400" u="sng" dirty="0"/>
              <a:t>Fundamental principal:</a:t>
            </a:r>
            <a:r>
              <a:rPr lang="en-US" sz="2400" dirty="0"/>
              <a:t> Diversification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2048005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0212-E578-644B-9D26-D2992D81D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385769"/>
            <a:ext cx="10018713" cy="1453918"/>
          </a:xfrm>
        </p:spPr>
        <p:txBody>
          <a:bodyPr/>
          <a:lstStyle/>
          <a:p>
            <a:r>
              <a:rPr lang="en-US" dirty="0"/>
              <a:t>Modern Portfolio Theory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478C5-E1EB-22A8-152B-3B3299086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8245" y="2035517"/>
            <a:ext cx="4607188" cy="576262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Mean-Variance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31F26E-57B4-9BE2-A6E3-A6F4EA7C04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4311" y="2611779"/>
            <a:ext cx="4895056" cy="3353590"/>
          </a:xfrm>
        </p:spPr>
        <p:txBody>
          <a:bodyPr>
            <a:noAutofit/>
          </a:bodyPr>
          <a:lstStyle/>
          <a:p>
            <a:r>
              <a:rPr lang="en-US" sz="2000" dirty="0"/>
              <a:t>Portfolio with minimum variance</a:t>
            </a:r>
          </a:p>
          <a:p>
            <a:r>
              <a:rPr lang="en-US" sz="2000" u="sng" dirty="0"/>
              <a:t>Constraints: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Nonnegative weights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Sum weights are </a:t>
            </a:r>
            <a:r>
              <a:rPr lang="en-US" sz="2000" dirty="0">
                <a:latin typeface="Aptos" panose="020B0004020202020204" pitchFamily="34" charset="0"/>
              </a:rPr>
              <a:t>1</a:t>
            </a:r>
            <a:endParaRPr lang="el-GR" sz="2000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 Expected return at least equal to a target return</a:t>
            </a:r>
            <a:endParaRPr lang="el-GR" sz="2000" dirty="0"/>
          </a:p>
          <a:p>
            <a:pPr marL="0" indent="0">
              <a:buNone/>
            </a:pPr>
            <a:endParaRPr lang="el-GR" sz="2000" u="sng" dirty="0"/>
          </a:p>
          <a:p>
            <a:pPr marL="0" indent="0">
              <a:buNone/>
            </a:pPr>
            <a:r>
              <a:rPr lang="en-US" sz="2000" u="sng" dirty="0"/>
              <a:t>Task:</a:t>
            </a:r>
            <a:r>
              <a:rPr lang="en-US" sz="2000" dirty="0"/>
              <a:t> Trade-off between risk and return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43CD33-E5F4-B71F-EF78-C27A57D79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9560" y="2035516"/>
            <a:ext cx="4622537" cy="576262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Minimum Variance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8CD0F-202C-2DE0-B87C-5DB490D963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3301" y="2611778"/>
            <a:ext cx="4895056" cy="3353589"/>
          </a:xfrm>
        </p:spPr>
        <p:txBody>
          <a:bodyPr>
            <a:normAutofit/>
          </a:bodyPr>
          <a:lstStyle/>
          <a:p>
            <a:r>
              <a:rPr lang="en-US" sz="2000" dirty="0"/>
              <a:t>Portfolio with minimum variance</a:t>
            </a:r>
          </a:p>
          <a:p>
            <a:r>
              <a:rPr lang="en-US" sz="2000" u="sng" dirty="0"/>
              <a:t>Constraints: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Sum weights are </a:t>
            </a:r>
            <a:r>
              <a:rPr lang="en-US" sz="2000" dirty="0">
                <a:latin typeface="Aptos" panose="020B0004020202020204" pitchFamily="34" charset="0"/>
              </a:rPr>
              <a:t>1</a:t>
            </a:r>
            <a:endParaRPr lang="el-GR" sz="2000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Nonnegative weights</a:t>
            </a: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endParaRPr lang="el-GR" sz="2000" u="sng" dirty="0"/>
          </a:p>
          <a:p>
            <a:pPr marL="0" indent="0">
              <a:buNone/>
            </a:pPr>
            <a:r>
              <a:rPr lang="en-US" sz="2000" u="sng" dirty="0"/>
              <a:t>Task:</a:t>
            </a:r>
            <a:r>
              <a:rPr lang="en-US" sz="2000" dirty="0"/>
              <a:t> Risk reduction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2761734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E0951-E2FD-535D-FE50-146158FEA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3" y="76200"/>
            <a:ext cx="10018713" cy="990594"/>
          </a:xfrm>
        </p:spPr>
        <p:txBody>
          <a:bodyPr/>
          <a:lstStyle/>
          <a:p>
            <a:r>
              <a:rPr lang="en-US" dirty="0"/>
              <a:t>Performance Measurements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6CB0D4-724F-9E2B-9417-A25721C517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84313" y="1066794"/>
                <a:ext cx="10018713" cy="5540835"/>
              </a:xfrm>
            </p:spPr>
            <p:txBody>
              <a:bodyPr/>
              <a:lstStyle/>
              <a:p>
                <a:r>
                  <a:rPr lang="en-US" dirty="0"/>
                  <a:t>Treynor Ratio:</a:t>
                </a:r>
                <a:r>
                  <a:rPr lang="el-GR" dirty="0"/>
                  <a:t> </a:t>
                </a:r>
                <a:endParaRPr lang="en-US" dirty="0"/>
              </a:p>
              <a:p>
                <a:pPr lvl="1"/>
                <a:r>
                  <a:rPr lang="en-US" sz="2400" dirty="0"/>
                  <a:t>Focus on systematic risk</a:t>
                </a:r>
              </a:p>
              <a:p>
                <a:pPr lvl="1"/>
                <a:r>
                  <a:rPr lang="en-US" sz="2400" dirty="0"/>
                  <a:t>Easy to calculate and interpret</a:t>
                </a:r>
              </a:p>
              <a:p>
                <a:r>
                  <a:rPr lang="en-US" dirty="0"/>
                  <a:t>Sharpe Ratio:</a:t>
                </a:r>
              </a:p>
              <a:p>
                <a:pPr lvl="1"/>
                <a:r>
                  <a:rPr lang="en-US" sz="2400" dirty="0"/>
                  <a:t>Standard deviation</a:t>
                </a:r>
              </a:p>
              <a:p>
                <a:pPr lvl="1"/>
                <a:r>
                  <a:rPr lang="en-US" sz="2400" dirty="0"/>
                  <a:t>Easy to calculate and interpret </a:t>
                </a:r>
                <a:endParaRPr lang="en-US" dirty="0"/>
              </a:p>
              <a:p>
                <a:r>
                  <a:rPr lang="en-US" dirty="0"/>
                  <a:t>Jensen’s Alpha: </a:t>
                </a:r>
              </a:p>
              <a:p>
                <a:pPr lvl="1"/>
                <a:r>
                  <a:rPr lang="en-US" dirty="0"/>
                  <a:t>Evaluates manager’s skill</a:t>
                </a:r>
              </a:p>
              <a:p>
                <a:pPr lvl="1"/>
                <a:r>
                  <a:rPr lang="en-US" dirty="0"/>
                  <a:t>Positive constant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superior in his/her investment ability</a:t>
                </a:r>
              </a:p>
              <a:p>
                <a:pPr lvl="1"/>
                <a:r>
                  <a:rPr lang="en-US" dirty="0"/>
                  <a:t>Negative constant 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inferior in his/her investment ability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6CB0D4-724F-9E2B-9417-A25721C517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13" y="1066794"/>
                <a:ext cx="10018713" cy="5540835"/>
              </a:xfrm>
              <a:blipFill>
                <a:blip r:embed="rId3"/>
                <a:stretch>
                  <a:fillRect l="-1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9268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83DC7-6FE6-0349-693A-77FABAA18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Machine Learning?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03629-CD31-F007-4C9B-E60956BD5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Handling Non-Linear relationship</a:t>
            </a:r>
          </a:p>
          <a:p>
            <a:r>
              <a:rPr lang="en-US" dirty="0"/>
              <a:t> Process and analyze big data</a:t>
            </a:r>
          </a:p>
          <a:p>
            <a:r>
              <a:rPr lang="en-US" dirty="0"/>
              <a:t>Anomaly Detection</a:t>
            </a:r>
          </a:p>
          <a:p>
            <a:r>
              <a:rPr lang="en-US" dirty="0"/>
              <a:t>Model Adaption and Learning Over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25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E789-38B5-F1D0-9B72-CDA599EC1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7" y="394642"/>
            <a:ext cx="10018713" cy="1270535"/>
          </a:xfrm>
        </p:spPr>
        <p:txBody>
          <a:bodyPr/>
          <a:lstStyle/>
          <a:p>
            <a:r>
              <a:rPr lang="en-US" dirty="0"/>
              <a:t>Knowing our data and techniques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474381-C049-E6E2-306A-914AB45A46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84316" y="1751803"/>
                <a:ext cx="10018713" cy="403940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215 return of funds from 31/07/1963 to 31/07/2019 </a:t>
                </a:r>
                <a:endParaRPr lang="el-GR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6 factors: Mkt-RF, SMB, HML, RMW, CMA and MOM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Out-of-sample: last 36 months and target return: 0.007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Techniques: </a:t>
                </a:r>
              </a:p>
              <a:p>
                <a:pPr lvl="1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Elastic Net                                                                               </a:t>
                </a:r>
              </a:p>
              <a:p>
                <a:pPr lvl="1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LASSO regression</a:t>
                </a:r>
              </a:p>
              <a:p>
                <a:pPr lvl="1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Best subset regression with adjusted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and BIC</a:t>
                </a:r>
              </a:p>
              <a:p>
                <a:pPr lvl="1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Multiple regression - GARCH type models</a:t>
                </a:r>
              </a:p>
              <a:p>
                <a:pPr lvl="1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Neural Network</a:t>
                </a:r>
              </a:p>
              <a:p>
                <a:pPr lvl="1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Quantile regression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474381-C049-E6E2-306A-914AB45A46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16" y="1751803"/>
                <a:ext cx="10018713" cy="4039403"/>
              </a:xfrm>
              <a:blipFill>
                <a:blip r:embed="rId3"/>
                <a:stretch>
                  <a:fillRect l="-1338" t="-2564" b="-1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5767889-3AFA-5054-9693-8EE6A5455D3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7678" y="3202709"/>
            <a:ext cx="2780017" cy="237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470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D41280AC-7246-9249-DCC5-2C9ED1E005F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86282855"/>
                  </p:ext>
                </p:extLst>
              </p:nvPr>
            </p:nvGraphicFramePr>
            <p:xfrm>
              <a:off x="0" y="1"/>
              <a:ext cx="12192000" cy="685799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98240">
                      <a:extLst>
                        <a:ext uri="{9D8B030D-6E8A-4147-A177-3AD203B41FA5}">
                          <a16:colId xmlns:a16="http://schemas.microsoft.com/office/drawing/2014/main" val="4263297685"/>
                        </a:ext>
                      </a:extLst>
                    </a:gridCol>
                    <a:gridCol w="2042160">
                      <a:extLst>
                        <a:ext uri="{9D8B030D-6E8A-4147-A177-3AD203B41FA5}">
                          <a16:colId xmlns:a16="http://schemas.microsoft.com/office/drawing/2014/main" val="1768838647"/>
                        </a:ext>
                      </a:extLst>
                    </a:gridCol>
                    <a:gridCol w="1960880">
                      <a:extLst>
                        <a:ext uri="{9D8B030D-6E8A-4147-A177-3AD203B41FA5}">
                          <a16:colId xmlns:a16="http://schemas.microsoft.com/office/drawing/2014/main" val="2464475062"/>
                        </a:ext>
                      </a:extLst>
                    </a:gridCol>
                    <a:gridCol w="2479040">
                      <a:extLst>
                        <a:ext uri="{9D8B030D-6E8A-4147-A177-3AD203B41FA5}">
                          <a16:colId xmlns:a16="http://schemas.microsoft.com/office/drawing/2014/main" val="471456016"/>
                        </a:ext>
                      </a:extLst>
                    </a:gridCol>
                    <a:gridCol w="2011680">
                      <a:extLst>
                        <a:ext uri="{9D8B030D-6E8A-4147-A177-3AD203B41FA5}">
                          <a16:colId xmlns:a16="http://schemas.microsoft.com/office/drawing/2014/main" val="3958414974"/>
                        </a:ext>
                      </a:extLst>
                    </a:gridCol>
                  </a:tblGrid>
                  <a:tr h="967559">
                    <a:tc>
                      <a:txBody>
                        <a:bodyPr/>
                        <a:lstStyle/>
                        <a:p>
                          <a:pPr algn="ctr"/>
                          <a:endParaRPr lang="en-US" sz="1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Technique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Mean Return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Volatility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Cumulative </a:t>
                          </a:r>
                        </a:p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Return </a:t>
                          </a:r>
                        </a:p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Conditional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Sharpe Ratio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3954819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Jensen’s Alpha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0.007353374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0.03683723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0.2647215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0.1996180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2102812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Treynor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0.008007133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0.03641633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0.2882568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0.2198776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9611608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XGBoost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0.008641310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0.03593746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0.3110872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0.2404541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73303972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Sharpe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0.008816205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0.03657588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0.3173834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0.2410388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1716564"/>
                      </a:ext>
                    </a:extLst>
                  </a:tr>
                  <a:tr h="4019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Quantile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0.009314386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0.03658249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0.3353179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0.2546132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30895578"/>
                      </a:ext>
                    </a:extLst>
                  </a:tr>
                  <a:tr h="5836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Multiple regression –GARCH type models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0.010083597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0.03761706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0.3630095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0.2680591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70669441"/>
                      </a:ext>
                    </a:extLst>
                  </a:tr>
                  <a:tr h="4097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Leaps regression with adjusted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 dirty="0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 dirty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1600" i="0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0.010485302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0.03738625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0.3774709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0.2804588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8815771"/>
                      </a:ext>
                    </a:extLst>
                  </a:tr>
                  <a:tr h="443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Stepwise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0.010708827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0.03750527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0.3855178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0.2855286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1972107"/>
                      </a:ext>
                    </a:extLst>
                  </a:tr>
                  <a:tr h="467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Leaps regression with BIC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0.010762177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0.03745968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0.3874384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0.2873003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00225709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Ridge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0.010794749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0.03805739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0.3886110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0.2836440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1187934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Elastic Net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0.010812245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0.03800482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0.3892408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0.2844967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2109352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Neural Network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0.010853384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0.03944682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0.3907218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0.2751396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7386861"/>
                      </a:ext>
                    </a:extLst>
                  </a:tr>
                  <a:tr h="38958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LASSO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0.010911990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0.03767896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0.3928316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0.2896043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5838745"/>
                      </a:ext>
                    </a:extLst>
                  </a:tr>
                  <a:tr h="3451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Random Forest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0.011445474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0.04037162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0.4120371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0.2835029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6489872"/>
                      </a:ext>
                    </a:extLst>
                  </a:tr>
                  <a:tr h="3895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Regression Trees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0.012057963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0.03964236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0.4340867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0.3041687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991514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D41280AC-7246-9249-DCC5-2C9ED1E005F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86282855"/>
                  </p:ext>
                </p:extLst>
              </p:nvPr>
            </p:nvGraphicFramePr>
            <p:xfrm>
              <a:off x="0" y="1"/>
              <a:ext cx="12192000" cy="685799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98240">
                      <a:extLst>
                        <a:ext uri="{9D8B030D-6E8A-4147-A177-3AD203B41FA5}">
                          <a16:colId xmlns:a16="http://schemas.microsoft.com/office/drawing/2014/main" val="4263297685"/>
                        </a:ext>
                      </a:extLst>
                    </a:gridCol>
                    <a:gridCol w="2042160">
                      <a:extLst>
                        <a:ext uri="{9D8B030D-6E8A-4147-A177-3AD203B41FA5}">
                          <a16:colId xmlns:a16="http://schemas.microsoft.com/office/drawing/2014/main" val="1768838647"/>
                        </a:ext>
                      </a:extLst>
                    </a:gridCol>
                    <a:gridCol w="1960880">
                      <a:extLst>
                        <a:ext uri="{9D8B030D-6E8A-4147-A177-3AD203B41FA5}">
                          <a16:colId xmlns:a16="http://schemas.microsoft.com/office/drawing/2014/main" val="2464475062"/>
                        </a:ext>
                      </a:extLst>
                    </a:gridCol>
                    <a:gridCol w="2479040">
                      <a:extLst>
                        <a:ext uri="{9D8B030D-6E8A-4147-A177-3AD203B41FA5}">
                          <a16:colId xmlns:a16="http://schemas.microsoft.com/office/drawing/2014/main" val="471456016"/>
                        </a:ext>
                      </a:extLst>
                    </a:gridCol>
                    <a:gridCol w="2011680">
                      <a:extLst>
                        <a:ext uri="{9D8B030D-6E8A-4147-A177-3AD203B41FA5}">
                          <a16:colId xmlns:a16="http://schemas.microsoft.com/office/drawing/2014/main" val="3958414974"/>
                        </a:ext>
                      </a:extLst>
                    </a:gridCol>
                  </a:tblGrid>
                  <a:tr h="967559">
                    <a:tc>
                      <a:txBody>
                        <a:bodyPr/>
                        <a:lstStyle/>
                        <a:p>
                          <a:pPr algn="ctr"/>
                          <a:endParaRPr lang="en-US" sz="1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Technique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Mean Return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Volatility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Cumulative </a:t>
                          </a:r>
                        </a:p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Return </a:t>
                          </a:r>
                        </a:p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Conditional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en-US" sz="1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Sharpe Ratio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3954819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Jensen’s Alpha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0.007353374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0.03683723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0.2647215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0.1996180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2102812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Treynor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0.008007133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0.03641633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0.2882568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0.2198776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9611608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XGBoost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0.008641310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0.03593746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0.3110872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0.2404541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73303972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Sharpe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0.008816205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0.03657588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0.3173834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0.2410388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1716564"/>
                      </a:ext>
                    </a:extLst>
                  </a:tr>
                  <a:tr h="4019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Quantile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0.009314386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0.03658249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0.3353179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0.2546132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30895578"/>
                      </a:ext>
                    </a:extLst>
                  </a:tr>
                  <a:tr h="5836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Multiple regression –GARCH type models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0.010083597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0.03761706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0.3630095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0.2680591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70669441"/>
                      </a:ext>
                    </a:extLst>
                  </a:tr>
                  <a:tr h="40974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9" t="-831343" r="-230313" b="-7626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0.010485302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0.03738625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0.3774709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0.2804588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8815771"/>
                      </a:ext>
                    </a:extLst>
                  </a:tr>
                  <a:tr h="443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Stepwise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0.010708827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0.03750527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0.3855178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0.2855286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1972107"/>
                      </a:ext>
                    </a:extLst>
                  </a:tr>
                  <a:tr h="467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Leaps regression with BIC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0.010762177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0.03745968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0.3874384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0.2873003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00225709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Ridge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0.010794749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0.03805739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0.3886110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0.2836440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1187934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Elastic Net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0.010812245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0.03800482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0.3892408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0.2844967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2109352"/>
                      </a:ext>
                    </a:extLst>
                  </a:tr>
                  <a:tr h="3514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Neural Network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0.010853384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0.03944682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0.3907218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0.2751396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7386861"/>
                      </a:ext>
                    </a:extLst>
                  </a:tr>
                  <a:tr h="38958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LASSO regression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0.010911990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0.03767896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0.3928316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0.2896043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5838745"/>
                      </a:ext>
                    </a:extLst>
                  </a:tr>
                  <a:tr h="3451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Random Forest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0.011445474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0.04037162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0.4120371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0.2835029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6489872"/>
                      </a:ext>
                    </a:extLst>
                  </a:tr>
                  <a:tr h="3895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Regression Trees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0.012057963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0.03964236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0.4340867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0.3041687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991514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9A846287-CBA3-D158-2AEE-9C6D15354E78}"/>
              </a:ext>
            </a:extLst>
          </p:cNvPr>
          <p:cNvSpPr/>
          <p:nvPr/>
        </p:nvSpPr>
        <p:spPr>
          <a:xfrm>
            <a:off x="0" y="1688841"/>
            <a:ext cx="12192000" cy="36389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E9283B-37C4-790D-5210-52BF65DEF524}"/>
              </a:ext>
            </a:extLst>
          </p:cNvPr>
          <p:cNvSpPr/>
          <p:nvPr/>
        </p:nvSpPr>
        <p:spPr>
          <a:xfrm>
            <a:off x="0" y="6111551"/>
            <a:ext cx="12192000" cy="6718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4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aph showing a number of different colored lines&#10;&#10;Description automatically generated with medium confidence">
            <a:extLst>
              <a:ext uri="{FF2B5EF4-FFF2-40B4-BE49-F238E27FC236}">
                <a16:creationId xmlns:a16="http://schemas.microsoft.com/office/drawing/2014/main" id="{0CFD1115-8251-E7C1-FA96-BD56B94B368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930" y="0"/>
            <a:ext cx="12276930" cy="6858000"/>
          </a:xfrm>
        </p:spPr>
      </p:pic>
    </p:spTree>
    <p:extLst>
      <p:ext uri="{BB962C8B-B14F-4D97-AF65-F5344CB8AC3E}">
        <p14:creationId xmlns:p14="http://schemas.microsoft.com/office/powerpoint/2010/main" val="3680693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Custom 11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BA2C5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2105</TotalTime>
  <Words>818</Words>
  <Application>Microsoft Office PowerPoint</Application>
  <PresentationFormat>Widescreen</PresentationFormat>
  <Paragraphs>574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Aptos</vt:lpstr>
      <vt:lpstr>Arial</vt:lpstr>
      <vt:lpstr>Cambria Math</vt:lpstr>
      <vt:lpstr>Century Gothic</vt:lpstr>
      <vt:lpstr>Corbel</vt:lpstr>
      <vt:lpstr>Parallax</vt:lpstr>
      <vt:lpstr>Portfolio Construction based on advanced econometric models and machine learning techniques </vt:lpstr>
      <vt:lpstr>PowerPoint Presentation</vt:lpstr>
      <vt:lpstr>PowerPoint Presentation</vt:lpstr>
      <vt:lpstr>Modern Portfolio Theory</vt:lpstr>
      <vt:lpstr>Performance Measurements</vt:lpstr>
      <vt:lpstr>Why Machine Learning?</vt:lpstr>
      <vt:lpstr>Knowing our data and techniques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PANAGIOTIS ZIOULIS</dc:creator>
  <cp:lastModifiedBy>PANAGIOTIS ZIOULIS</cp:lastModifiedBy>
  <cp:revision>16</cp:revision>
  <dcterms:created xsi:type="dcterms:W3CDTF">2024-02-18T09:40:52Z</dcterms:created>
  <dcterms:modified xsi:type="dcterms:W3CDTF">2024-03-01T11:36:35Z</dcterms:modified>
</cp:coreProperties>
</file>